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54B3-CB33-4179-809A-9E13A9EC00FA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FCC5-93FC-49C2-883D-9509BD389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2857496"/>
            <a:ext cx="7772400" cy="1470025"/>
          </a:xfrm>
        </p:spPr>
        <p:txBody>
          <a:bodyPr>
            <a:normAutofit/>
          </a:bodyPr>
          <a:lstStyle/>
          <a:p>
            <a:r>
              <a:rPr lang="pl-PL" sz="8800" b="1" dirty="0" smtClean="0">
                <a:solidFill>
                  <a:srgbClr val="FFFF00"/>
                </a:solidFill>
              </a:rPr>
              <a:t>Iluzja optyczna</a:t>
            </a:r>
            <a:endParaRPr lang="pl-PL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Kogo widzisz?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2238378" cy="323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dobny obra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00240"/>
            <a:ext cx="2206339" cy="308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Podobny obra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2275611" cy="32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leżą czerwone linie?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212556" cy="254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półek widzisz?</a:t>
            </a:r>
            <a:endParaRPr lang="pl-PL" dirty="0"/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0237" y="2691606"/>
            <a:ext cx="5343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Która pozioma linia jest dłuższa?</a:t>
            </a:r>
            <a:endParaRPr lang="pl-PL" dirty="0"/>
          </a:p>
        </p:txBody>
      </p:sp>
      <p:pic>
        <p:nvPicPr>
          <p:cNvPr id="6" name="Symbol zastępczy zawartości 5" descr="Znalezione obrazy dla zapytania złudzenia optyczn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372519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Która przekątna jest dłuższa – AB czy BC?</a:t>
            </a:r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620802" cy="29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Proste czy krzywe?</a:t>
            </a:r>
            <a:endParaRPr lang="pl-PL" dirty="0"/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771917" cy="35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Który potwór jest wyższy?</a:t>
            </a:r>
            <a:endParaRPr lang="pl-PL" dirty="0"/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Którą linię  przedłuża czarna linia na lewym rysunku?</a:t>
            </a:r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2872" y="1600200"/>
            <a:ext cx="60782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nóg ma słoń?</a:t>
            </a:r>
            <a:endParaRPr lang="pl-PL" dirty="0"/>
          </a:p>
        </p:txBody>
      </p:sp>
      <p:pic>
        <p:nvPicPr>
          <p:cNvPr id="6" name="Symbol zastępczy zawartości 5" descr="Znalezione obrazy dla zapytania figury niemożliw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15344"/>
            <a:ext cx="4857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widzisz?</a:t>
            </a:r>
            <a:endParaRPr lang="pl-PL" dirty="0"/>
          </a:p>
        </p:txBody>
      </p:sp>
      <p:pic>
        <p:nvPicPr>
          <p:cNvPr id="6" name="Symbol zastępczy zawartości 5" descr="Znalezione obrazy dla zapytania złudzenia optyczn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dobny obra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4407850" cy="39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 złudzenia optycz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357950" y="5786454"/>
            <a:ext cx="2786050" cy="10715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Spirale czy okręgi?</a:t>
            </a:r>
            <a:endParaRPr lang="pl-PL" dirty="0"/>
          </a:p>
        </p:txBody>
      </p:sp>
      <p:pic>
        <p:nvPicPr>
          <p:cNvPr id="7" name="Obraz 6" descr="Znalezione obrazy dla zapytania złudzenia optycz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571900" cy="384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nalezione obrazy dla zapytania złudzenia optycz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3857652" cy="38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kropek widzisz?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774" y="1600200"/>
            <a:ext cx="63984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Ruchome rysunki</a:t>
            </a:r>
            <a:endParaRPr lang="pl-PL" dirty="0"/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840574" cy="33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Ruchome rysunki</a:t>
            </a:r>
            <a:endParaRPr lang="pl-PL" dirty="0"/>
          </a:p>
        </p:txBody>
      </p:sp>
      <p:pic>
        <p:nvPicPr>
          <p:cNvPr id="5" name="Symbol zastępczy zawartości 4" descr="Znalezione obrazy dla zapytania złudzenia optyczn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872456"/>
            <a:ext cx="5657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3929090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FF00"/>
                </a:solidFill>
              </a:rPr>
              <a:t>Bryły </a:t>
            </a:r>
            <a:br>
              <a:rPr lang="pl-PL" sz="8800" b="1" dirty="0" smtClean="0">
                <a:solidFill>
                  <a:srgbClr val="FFFF00"/>
                </a:solidFill>
              </a:rPr>
            </a:br>
            <a:r>
              <a:rPr lang="pl-PL" sz="8800" b="1" dirty="0" smtClean="0">
                <a:solidFill>
                  <a:srgbClr val="FFFF00"/>
                </a:solidFill>
              </a:rPr>
              <a:t/>
            </a:r>
            <a:br>
              <a:rPr lang="pl-PL" sz="8800" b="1" dirty="0" smtClean="0">
                <a:solidFill>
                  <a:srgbClr val="FFFF00"/>
                </a:solidFill>
              </a:rPr>
            </a:br>
            <a:r>
              <a:rPr lang="pl-PL" sz="8800" b="1" dirty="0" smtClean="0">
                <a:solidFill>
                  <a:srgbClr val="FFFF00"/>
                </a:solidFill>
              </a:rPr>
              <a:t>niemożliwe</a:t>
            </a:r>
            <a:endParaRPr lang="pl-PL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dobny obra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756074" cy="2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nalezione obrazy dla zapytania figury niemożliw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Podobny obraz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Znalezione obrazy dla zapytania figury niemożliw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Znalezione obrazy dla zapytania figury niemożliw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936" y="337936"/>
            <a:ext cx="6182127" cy="618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427" y="576262"/>
            <a:ext cx="535114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dobny obra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4929222" cy="517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772150" cy="56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Który łuk jest dłuższy?</a:t>
            </a:r>
            <a:endParaRPr lang="pl-PL" dirty="0"/>
          </a:p>
        </p:txBody>
      </p:sp>
      <p:pic>
        <p:nvPicPr>
          <p:cNvPr id="4" name="Symbol zastępczy zawartości 3" descr="Znalezione obrazy dla zapytania figury niemożliw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134394"/>
            <a:ext cx="58102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152900" cy="3743325"/>
          </a:xfrm>
          <a:prstGeom prst="rect">
            <a:avLst/>
          </a:prstGeom>
          <a:noFill/>
        </p:spPr>
      </p:pic>
      <p:pic>
        <p:nvPicPr>
          <p:cNvPr id="46086" name="Picture 6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92909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Znalezione obrazy dla zapytania iluzja optyczna obra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362540" cy="4376727"/>
          </a:xfrm>
          <a:prstGeom prst="rect">
            <a:avLst/>
          </a:prstGeom>
          <a:noFill/>
        </p:spPr>
      </p:pic>
      <p:pic>
        <p:nvPicPr>
          <p:cNvPr id="47108" name="Picture 4" descr="Znalezione obrazy dla zapytania iluzja optyczna obra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08182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 której stronie wstęgi idą mrówki?</a:t>
            </a:r>
            <a:endParaRPr lang="pl-PL" dirty="0"/>
          </a:p>
        </p:txBody>
      </p:sp>
      <p:pic>
        <p:nvPicPr>
          <p:cNvPr id="48132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286676" cy="404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 zrobić wstęgę?</a:t>
            </a:r>
            <a:endParaRPr lang="pl-PL" dirty="0"/>
          </a:p>
        </p:txBody>
      </p:sp>
      <p:pic>
        <p:nvPicPr>
          <p:cNvPr id="1026" name="Picture 2" descr="http://blog.megamatma.pl/wp-content/uploads/mobius-300x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00240"/>
            <a:ext cx="2857500" cy="204787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85786" y="16430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Każda zwyczajna powierzchnia, blat stołu czy kartka papieru, ma dwie strony. Wierzch i spód. Możemy pomalować jedną stronę kartki na żółto, a drugą stronę na zielono. W ten sam sposób możemy też potraktować blat stołu. Istnieją jednak niezwykłe powierzchnie, z którymi nie da się postąpić w ten sposób, ponieważ nie mają dwóch stron. Są to powierzchnie jednostronne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57224" y="435769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Najsłynniejszym reprezentantem wspomnianych powierzchni jednostronnych jest wstęga </a:t>
            </a:r>
            <a:r>
              <a:rPr lang="pl-PL" dirty="0" err="1" smtClean="0"/>
              <a:t>Möbiusa</a:t>
            </a:r>
            <a:r>
              <a:rPr lang="pl-PL" dirty="0" smtClean="0"/>
              <a:t>, którą bez dużego wysiłku można zrobić samodzielnie. Wystarczy przygotować długi pasek papieru i skleić jego krótsze brzegi, obracając uprzednio jeden z końców o 180 stopni.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można zrobić ze wstęgą?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57224" y="1443841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Wstęga </a:t>
            </a:r>
            <a:r>
              <a:rPr lang="pl-PL" dirty="0" err="1" smtClean="0"/>
              <a:t>Möbiusa</a:t>
            </a:r>
            <a:r>
              <a:rPr lang="pl-PL" dirty="0" smtClean="0"/>
              <a:t> gotowa. Powierzchnia, która posiada tylko jeden brzeg i tylko jedną stronę. Łatwo to sprawdzić. Weźmy do ręki kolorowy pisak lub najzwyklejszy długopis i obierzmy punkt w połowie szerokości wstęgi. Rysując prostą linię, wkrótce odkryjemy, że obrysowaliśmy całą długość wstęgi bez odwracania jej na drugą stronę i znaleźliśmy się dokładnie w tym samym miejscu, z którego zaczynaliśmy. Magicznie przenieśliśmy się na drugą stronę, bez przekraczania żadnej granicy. Na tej samej zasadzie, malując farbami gotową wstęgę, pomalujemy całość jej powierzchni bez odwracania.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928662" y="3929066"/>
            <a:ext cx="457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Bardzo lubianym </a:t>
            </a:r>
            <a:r>
              <a:rPr lang="pl-PL" dirty="0" err="1" smtClean="0"/>
              <a:t>Möbiusowym</a:t>
            </a:r>
            <a:r>
              <a:rPr lang="pl-PL" dirty="0" smtClean="0"/>
              <a:t> eksperymentem jest rozcinanie wstęgi. Wystarczy przeciąć wstęgę wzdłuż linii środkowej. Zamiast oczekiwanych dwóch pasków papieru, otrzymamy jeden. Nie ma brzegu – nie ma czego rozcinać. Z wstęgą </a:t>
            </a:r>
            <a:r>
              <a:rPr lang="pl-PL" dirty="0" err="1" smtClean="0"/>
              <a:t>Möbiusa</a:t>
            </a:r>
            <a:r>
              <a:rPr lang="pl-PL" dirty="0" smtClean="0"/>
              <a:t> można eksperymentować na różne sposoby. Warto sprawdzić, co się stanie, gdy rozetniemy ją mniej więcej w 1/3 szerokości.</a:t>
            </a:r>
            <a:endParaRPr lang="pl-PL" dirty="0"/>
          </a:p>
        </p:txBody>
      </p:sp>
      <p:pic>
        <p:nvPicPr>
          <p:cNvPr id="48130" name="Picture 2" descr="6143858199_c9dc6e840f_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166868" cy="2366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pionowe linie są równoległe?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21510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poziome linie są równoległe?</a:t>
            </a:r>
            <a:endParaRPr lang="pl-PL" dirty="0"/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Która pozioma linia jest dłuższa?</a:t>
            </a:r>
            <a:endParaRPr lang="pl-PL" dirty="0"/>
          </a:p>
        </p:txBody>
      </p:sp>
      <p:pic>
        <p:nvPicPr>
          <p:cNvPr id="6" name="Symbol zastępczy zawartości 5" descr="Znalezione obrazy dla zapytania złudzenia optyczn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odobny obraz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Które ze środkowych kółek jest większe – lewe czy prawe?</a:t>
            </a: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3262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Które ze środkowych kółek jest większe – lewe czy prawe?</a:t>
            </a:r>
          </a:p>
        </p:txBody>
      </p:sp>
      <p:pic>
        <p:nvPicPr>
          <p:cNvPr id="5" name="Symbol zastępczy zawartości 4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20939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widzisz?</a:t>
            </a:r>
            <a:endParaRPr lang="pl-PL" dirty="0"/>
          </a:p>
        </p:txBody>
      </p:sp>
      <p:pic>
        <p:nvPicPr>
          <p:cNvPr id="6" name="Symbol zastępczy zawartości 5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468104" cy="32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nalezione obrazy dla zapytania złudzenia optyczn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673" y="1785926"/>
            <a:ext cx="4353327" cy="369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218</Words>
  <Application>Microsoft Office PowerPoint</Application>
  <PresentationFormat>Pokaz na ekranie (4:3)</PresentationFormat>
  <Paragraphs>30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Iluzja optyczna</vt:lpstr>
      <vt:lpstr>Slajd 2</vt:lpstr>
      <vt:lpstr>Który łuk jest dłuższy?</vt:lpstr>
      <vt:lpstr>Czy pionowe linie są równoległe?</vt:lpstr>
      <vt:lpstr>Czy poziome linie są równoległe?</vt:lpstr>
      <vt:lpstr>Która pozioma linia jest dłuższa?</vt:lpstr>
      <vt:lpstr>Które ze środkowych kółek jest większe – lewe czy prawe?</vt:lpstr>
      <vt:lpstr>Które ze środkowych kółek jest większe – lewe czy prawe?</vt:lpstr>
      <vt:lpstr>Co widzisz?</vt:lpstr>
      <vt:lpstr>Kogo widzisz?</vt:lpstr>
      <vt:lpstr>Jak leżą czerwone linie?</vt:lpstr>
      <vt:lpstr>Ile półek widzisz?</vt:lpstr>
      <vt:lpstr>Która pozioma linia jest dłuższa?</vt:lpstr>
      <vt:lpstr>Która przekątna jest dłuższa – AB czy BC?</vt:lpstr>
      <vt:lpstr>Proste czy krzywe?</vt:lpstr>
      <vt:lpstr>Który potwór jest wyższy?</vt:lpstr>
      <vt:lpstr>Którą linię  przedłuża czarna linia na lewym rysunku?</vt:lpstr>
      <vt:lpstr>Ile nóg ma słoń?</vt:lpstr>
      <vt:lpstr>Co widzisz?</vt:lpstr>
      <vt:lpstr>Spirale czy okręgi?</vt:lpstr>
      <vt:lpstr>Ile kropek widzisz?</vt:lpstr>
      <vt:lpstr>Ruchome rysunki</vt:lpstr>
      <vt:lpstr>Ruchome rysunki</vt:lpstr>
      <vt:lpstr>Bryły   niemożliwe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Po której stronie wstęgi idą mrówki?</vt:lpstr>
      <vt:lpstr>Jak zrobić wstęgę?</vt:lpstr>
      <vt:lpstr>Co można zrobić ze wstęgą?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Iluzja optyczna</dc:title>
  <dc:creator>admin</dc:creator>
  <cp:lastModifiedBy>admin</cp:lastModifiedBy>
  <cp:revision>9</cp:revision>
  <dcterms:created xsi:type="dcterms:W3CDTF">2018-01-18T20:41:13Z</dcterms:created>
  <dcterms:modified xsi:type="dcterms:W3CDTF">2018-04-18T23:05:01Z</dcterms:modified>
</cp:coreProperties>
</file>