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2" r:id="rId16"/>
    <p:sldId id="274" r:id="rId17"/>
    <p:sldId id="270" r:id="rId18"/>
    <p:sldId id="267" r:id="rId19"/>
    <p:sldId id="268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7DF74-3A0A-66EB-BD71-B615E6B58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3600" dirty="0"/>
              <a:t>Stredná odborná škola drevárska a stavebná Krásno nad Kysucou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8F1790-63BF-1E52-DFED-5168F4D1B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b="1" dirty="0"/>
              <a:t>Odborná angličtina</a:t>
            </a:r>
          </a:p>
          <a:p>
            <a:endParaRPr lang="sk-SK" dirty="0"/>
          </a:p>
          <a:p>
            <a:r>
              <a:rPr lang="sk-SK" dirty="0"/>
              <a:t>Mgr. Dagmar Mečárová, Mgr. Eva Sýkorová</a:t>
            </a:r>
          </a:p>
        </p:txBody>
      </p:sp>
    </p:spTree>
    <p:extLst>
      <p:ext uri="{BB962C8B-B14F-4D97-AF65-F5344CB8AC3E}">
        <p14:creationId xmlns:p14="http://schemas.microsoft.com/office/powerpoint/2010/main" val="94637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B3587-C3C5-DED8-E050-CC8BD966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Press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promotional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means</a:t>
            </a:r>
            <a:endParaRPr lang="sk-SK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020C50-57B6-6906-EDE0-8A38A64A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periodical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press (as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intermediary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advertising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space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in a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periodical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advertisement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notice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article</a:t>
            </a:r>
            <a:r>
              <a:rPr lang="sk-S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promotional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magazine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2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29447-5DAC-2A5F-14AD-E0389DD4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Direct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promotional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means</a:t>
            </a:r>
            <a:endParaRPr lang="sk-SK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BE59F8-C2C1-6E34-85A2-F48408FC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letter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invitation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new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year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card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audio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cassette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telephone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3F8D5-BE7E-8291-6967-574B8357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Sound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promotional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means</a:t>
            </a:r>
            <a:endParaRPr lang="sk-SK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12A2FA-7B57-E832-E3CB-CB5FB46D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monologue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dialogue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scene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broadcasting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department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stores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broadcasting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exhibition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fair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broadcasting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shop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988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A8D43-F74A-0CE1-8B9C-7D41D359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Job</a:t>
            </a:r>
            <a:r>
              <a:rPr lang="sk-SK" sz="3600" b="1" dirty="0"/>
              <a:t> </a:t>
            </a:r>
            <a:r>
              <a:rPr lang="sk-SK" sz="3600" b="1" dirty="0" err="1"/>
              <a:t>application</a:t>
            </a:r>
            <a:r>
              <a:rPr lang="sk-SK" sz="3600" b="1" dirty="0"/>
              <a:t> </a:t>
            </a:r>
            <a:r>
              <a:rPr lang="sk-SK" sz="3600" b="1" dirty="0" err="1"/>
              <a:t>form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5410ED-E6F9-5E4D-1B2A-F585D7E9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Personal</a:t>
            </a:r>
            <a:r>
              <a:rPr lang="sk-SK" dirty="0"/>
              <a:t> </a:t>
            </a:r>
            <a:r>
              <a:rPr lang="sk-SK" dirty="0" err="1"/>
              <a:t>information</a:t>
            </a:r>
            <a:endParaRPr lang="sk-SK" dirty="0"/>
          </a:p>
          <a:p>
            <a:r>
              <a:rPr lang="sk-SK" dirty="0" err="1"/>
              <a:t>Address</a:t>
            </a:r>
            <a:endParaRPr lang="sk-SK" dirty="0"/>
          </a:p>
          <a:p>
            <a:r>
              <a:rPr lang="sk-SK" dirty="0"/>
              <a:t>Email </a:t>
            </a:r>
            <a:r>
              <a:rPr lang="sk-SK" dirty="0" err="1"/>
              <a:t>address</a:t>
            </a:r>
            <a:endParaRPr lang="sk-SK" dirty="0"/>
          </a:p>
          <a:p>
            <a:r>
              <a:rPr lang="sk-SK" dirty="0" err="1"/>
              <a:t>Education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349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F65F4-8261-23C7-C6C3-CC79B725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Useful</a:t>
            </a:r>
            <a:r>
              <a:rPr lang="sk-SK" sz="3600" b="1" dirty="0"/>
              <a:t> </a:t>
            </a:r>
            <a:r>
              <a:rPr lang="sk-SK" sz="3600" b="1" dirty="0" err="1"/>
              <a:t>expressions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job</a:t>
            </a:r>
            <a:r>
              <a:rPr lang="sk-SK" sz="3600" b="1" dirty="0"/>
              <a:t> </a:t>
            </a:r>
            <a:r>
              <a:rPr lang="sk-SK" sz="3600" b="1" dirty="0" err="1"/>
              <a:t>application</a:t>
            </a:r>
            <a:r>
              <a:rPr lang="sk-SK" sz="3600" b="1" dirty="0"/>
              <a:t> </a:t>
            </a:r>
            <a:r>
              <a:rPr lang="sk-SK" sz="3600" b="1" dirty="0" err="1"/>
              <a:t>form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547E6B-2296-5F12-8E42-F932830D6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appreciate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if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Ocenili by sme, ak by ste…</a:t>
            </a:r>
          </a:p>
          <a:p>
            <a:pPr algn="l"/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be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grateful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if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could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Bol / bola by som Vám vďačný / á, ak by ste mohli…</a:t>
            </a:r>
          </a:p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Could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please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send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me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Mohli by ste mi prosím poslať…</a:t>
            </a:r>
          </a:p>
          <a:p>
            <a:pPr algn="l"/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In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addition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, I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like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receive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Okrem toho, rád by som ešte dostal…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473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4C496-280D-BB3A-B571-87D03F6D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Job</a:t>
            </a:r>
            <a:r>
              <a:rPr lang="sk-SK" sz="3600" b="1" dirty="0"/>
              <a:t> </a:t>
            </a:r>
            <a:r>
              <a:rPr lang="sk-SK" sz="3600" b="1" dirty="0" err="1"/>
              <a:t>application</a:t>
            </a:r>
            <a:r>
              <a:rPr lang="sk-SK" sz="3600" b="1" dirty="0"/>
              <a:t> </a:t>
            </a:r>
            <a:r>
              <a:rPr lang="sk-SK" sz="3600" b="1" dirty="0" err="1"/>
              <a:t>form</a:t>
            </a:r>
            <a:endParaRPr lang="sk-SK" sz="3600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249AF03-FE5D-EDCC-8DFF-F2527E7C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1971675"/>
            <a:ext cx="6324601" cy="428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15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F7610-ECF4-8BA6-3AE8-321E5739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Job</a:t>
            </a:r>
            <a:r>
              <a:rPr lang="sk-SK" sz="3600" b="1" dirty="0"/>
              <a:t> </a:t>
            </a:r>
            <a:r>
              <a:rPr lang="sk-SK" sz="3600" b="1" dirty="0" err="1"/>
              <a:t>application</a:t>
            </a:r>
            <a:r>
              <a:rPr lang="sk-SK" sz="3600" b="1" dirty="0"/>
              <a:t> </a:t>
            </a:r>
            <a:r>
              <a:rPr lang="sk-SK" sz="3600" b="1" dirty="0" err="1"/>
              <a:t>form</a:t>
            </a:r>
            <a:endParaRPr lang="sk-SK" sz="3600" b="1" dirty="0"/>
          </a:p>
        </p:txBody>
      </p:sp>
      <p:pic>
        <p:nvPicPr>
          <p:cNvPr id="4" name="Zástupný objekt pre obsah 3" descr="Free Complaint Letter Template | Sample Letter of Complaint">
            <a:extLst>
              <a:ext uri="{FF2B5EF4-FFF2-40B4-BE49-F238E27FC236}">
                <a16:creationId xmlns:a16="http://schemas.microsoft.com/office/drawing/2014/main" id="{DBB5960C-5F32-B505-BB9B-E4AF2EE70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905000"/>
            <a:ext cx="4772025" cy="452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80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26C7D-1F97-B008-17C0-1F85BAE7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b="1" dirty="0" err="1"/>
              <a:t>Useful</a:t>
            </a:r>
            <a:r>
              <a:rPr lang="sk-SK" sz="4400" b="1" dirty="0"/>
              <a:t> </a:t>
            </a:r>
            <a:r>
              <a:rPr lang="sk-SK" sz="4400" b="1" dirty="0" err="1"/>
              <a:t>expressions</a:t>
            </a:r>
            <a:r>
              <a:rPr lang="sk-SK" sz="4400" b="1" dirty="0"/>
              <a:t> </a:t>
            </a:r>
            <a:r>
              <a:rPr lang="sk-SK" sz="4400" b="1" dirty="0" err="1"/>
              <a:t>for</a:t>
            </a:r>
            <a:r>
              <a:rPr lang="sk-SK" sz="4400" b="1" dirty="0"/>
              <a:t> </a:t>
            </a:r>
            <a:r>
              <a:rPr lang="sk-SK" sz="4400" b="1" dirty="0" err="1"/>
              <a:t>job</a:t>
            </a:r>
            <a:r>
              <a:rPr lang="sk-SK" sz="4400" b="1" dirty="0"/>
              <a:t> </a:t>
            </a:r>
            <a:r>
              <a:rPr lang="sk-SK" sz="4400" b="1" dirty="0" err="1"/>
              <a:t>application</a:t>
            </a:r>
            <a:r>
              <a:rPr lang="sk-SK" sz="4400" b="1" dirty="0"/>
              <a:t> </a:t>
            </a:r>
            <a:r>
              <a:rPr lang="sk-SK" sz="4400" b="1" dirty="0" err="1"/>
              <a:t>form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C19901-91EA-0FAE-C3DA-953184D3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be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helpful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if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could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send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us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Veľmi by nám pomohlo, keby ste nám mohli poslať …</a:t>
            </a:r>
          </a:p>
          <a:p>
            <a:pPr algn="l"/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would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appreciate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your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immediate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attention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this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matter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.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Ocenili by sme Vašu okamžitú pozornosť tejto veci.</a:t>
            </a:r>
          </a:p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Please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let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me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know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what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action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propose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take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.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Prosím, dajte nám vedieť, aký krok navrhujete.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68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2224C-84EC-9322-BAE6-E24D351F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Useful</a:t>
            </a:r>
            <a:r>
              <a:rPr lang="sk-SK" sz="3600" b="1" dirty="0"/>
              <a:t> </a:t>
            </a:r>
            <a:r>
              <a:rPr lang="sk-SK" sz="3600" b="1" dirty="0" err="1"/>
              <a:t>expressions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complaint</a:t>
            </a:r>
            <a:r>
              <a:rPr lang="sk-SK" sz="3600" b="1" dirty="0"/>
              <a:t> </a:t>
            </a:r>
            <a:r>
              <a:rPr lang="sk-SK" sz="3600" b="1" dirty="0" err="1"/>
              <a:t>letter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6CDD81-4086-9402-619E-738B2DE3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am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writing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express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my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dissatisfaction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with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Píšem Vám, aby som vyjadrila svoju nespokojnosť ohľadom…</a:t>
            </a:r>
          </a:p>
          <a:p>
            <a:pPr algn="l"/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am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writing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complain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about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…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Týmto sa chcem sťažovať ohľadom…</a:t>
            </a:r>
          </a:p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Please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note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that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the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goods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ordered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on (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date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)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have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not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yet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arrived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Prosím zoberte na vedomie, že tovar, ktorý sme si objednali ešte neprišiel.</a:t>
            </a:r>
          </a:p>
          <a:p>
            <a:pPr algn="l"/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We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regret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to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inform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you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that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our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order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is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now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considerably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sk-SK" b="1" i="0" dirty="0" err="1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overdue</a:t>
            </a:r>
            <a:r>
              <a:rPr lang="sk-SK" b="1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.</a:t>
            </a:r>
            <a:b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</a:br>
            <a:r>
              <a:rPr lang="sk-SK" b="0" i="0" dirty="0">
                <a:solidFill>
                  <a:srgbClr val="444444"/>
                </a:solidFill>
                <a:effectLst/>
                <a:latin typeface="Garamond" panose="02020404030301010803" pitchFamily="18" charset="0"/>
              </a:rPr>
              <a:t>Musíme Vám žiaľ oznámiť, že naše objednávka je značne oneskorená.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86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987CA-4CEE-E60B-A94A-9313ABDB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Complaint</a:t>
            </a:r>
            <a:r>
              <a:rPr lang="sk-SK" sz="3600" b="1" dirty="0"/>
              <a:t> </a:t>
            </a:r>
            <a:r>
              <a:rPr lang="sk-SK" sz="3600" b="1" dirty="0" err="1"/>
              <a:t>letter</a:t>
            </a:r>
            <a:endParaRPr lang="sk-SK" sz="3600" b="1" dirty="0"/>
          </a:p>
        </p:txBody>
      </p:sp>
      <p:pic>
        <p:nvPicPr>
          <p:cNvPr id="4" name="Zástupný objekt pre obsah 3" descr="customer complaint letter">
            <a:extLst>
              <a:ext uri="{FF2B5EF4-FFF2-40B4-BE49-F238E27FC236}">
                <a16:creationId xmlns:a16="http://schemas.microsoft.com/office/drawing/2014/main" id="{FD07B193-D67C-D153-8552-4EEC2BC74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2285999"/>
            <a:ext cx="4171950" cy="448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4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7B853-F1BE-65D6-57D8-5754EDD5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A6A85-1761-A78C-DA19-6152E8296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Prioritná os: Vzdelávanie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Špecifický cieľ: 1.2.1 Zvýšiť kvalitu odborného vzdelávania a prípravy reflektujúc potreby trhu práce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Prijímateľ: Stredná odborná škola drevárska a stavebná Krásno nad Kysucou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Názov projektu: Zvyšovanie kľúčových kompetencií žiakov v Strednej odbornej škole drevárskej a stavebnej v Krásne nad Kysucou s ohľadom na moderné technológie a potreby trhu práce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Kód projektu  ITMS2014+: NFP312010AGX2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Názov pedagogického klubu: Odborná angličtina</a:t>
            </a:r>
            <a:endParaRPr lang="sk-SK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171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5BAB4-1034-92E1-E155-B8D86DE1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Thank You For Your Attention Images | Free Vectors, Stock Photos &amp; PSD |  Page 2">
            <a:extLst>
              <a:ext uri="{FF2B5EF4-FFF2-40B4-BE49-F238E27FC236}">
                <a16:creationId xmlns:a16="http://schemas.microsoft.com/office/drawing/2014/main" id="{1533406B-2B19-C567-9AC5-FF9BEC8C35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2557463"/>
            <a:ext cx="761685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2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8284A-2BEB-34C5-06D5-161EA035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err="1">
                <a:solidFill>
                  <a:srgbClr val="202122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40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dvertising</a:t>
            </a:r>
            <a:r>
              <a:rPr lang="sk-SK" sz="40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br>
              <a:rPr lang="sk-SK" sz="40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0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k-SK" sz="40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79AAA8-1E5E-0D9D-9B61-455EAF38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or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innovated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new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new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or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innovated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new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new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k-SK" dirty="0">
              <a:solidFill>
                <a:srgbClr val="20212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846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AF56C-947E-1CD2-E6D1-0DDED43C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Advertising</a:t>
            </a:r>
            <a:endParaRPr lang="sk-SK" sz="3600" b="1" dirty="0"/>
          </a:p>
        </p:txBody>
      </p:sp>
      <p:pic>
        <p:nvPicPr>
          <p:cNvPr id="1026" name="Picture 2" descr="Bezplatný obrázok: Reklama, marketing, Pizza, znamenie, číslo, Typografia,  abeceda, text, komerčné, obchod">
            <a:extLst>
              <a:ext uri="{FF2B5EF4-FFF2-40B4-BE49-F238E27FC236}">
                <a16:creationId xmlns:a16="http://schemas.microsoft.com/office/drawing/2014/main" id="{9328B04C-822C-7C8E-7CF2-254F48BCD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792854"/>
            <a:ext cx="33242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brá REKLAMA">
            <a:extLst>
              <a:ext uri="{FF2B5EF4-FFF2-40B4-BE49-F238E27FC236}">
                <a16:creationId xmlns:a16="http://schemas.microsoft.com/office/drawing/2014/main" id="{5CCDB330-CC3A-8687-176E-A9117E7D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4" y="2115502"/>
            <a:ext cx="320039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bytočné chyby v REKLAME">
            <a:extLst>
              <a:ext uri="{FF2B5EF4-FFF2-40B4-BE49-F238E27FC236}">
                <a16:creationId xmlns:a16="http://schemas.microsoft.com/office/drawing/2014/main" id="{E5B21704-2FEC-EE67-DE2F-FDE69E97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0" y="2645979"/>
            <a:ext cx="3208802" cy="24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ázky na plochu : Nike, ilustrácie, logo, karikatúra, grafický dizajn,  adidas, šedá, značka, súťaž, reklama, grafika, počítač tapeta 2560x1600 - -  590376 - Tapety na pc - WallHere">
            <a:extLst>
              <a:ext uri="{FF2B5EF4-FFF2-40B4-BE49-F238E27FC236}">
                <a16:creationId xmlns:a16="http://schemas.microsoft.com/office/drawing/2014/main" id="{3F78334D-6439-5229-0879-48DE78B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44" y="3039426"/>
            <a:ext cx="3498056" cy="21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8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404AA-15FA-E8DF-D8E7-983269AE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202122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dvertising</a:t>
            </a: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b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persuade</a:t>
            </a:r>
            <a:endParaRPr lang="sk-SK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E2B2B-1B99-B8D0-7B7C-37082D62A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change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convince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defensive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sk-SK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1800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2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A26A-1B05-887F-032D-056499D9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/>
              <a:t>Advertising</a:t>
            </a:r>
            <a:endParaRPr lang="sk-SK" sz="3600" b="1" dirty="0"/>
          </a:p>
        </p:txBody>
      </p:sp>
      <p:pic>
        <p:nvPicPr>
          <p:cNvPr id="2050" name="Picture 2" descr="Zľava Obchod Reklama - Obrázok zdarma na Pixabay">
            <a:extLst>
              <a:ext uri="{FF2B5EF4-FFF2-40B4-BE49-F238E27FC236}">
                <a16:creationId xmlns:a16="http://schemas.microsoft.com/office/drawing/2014/main" id="{C6090EDD-5C5C-FE81-2130-E170EE8A57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83" y="2285999"/>
            <a:ext cx="3635855" cy="19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da skúmala cenu toaletného papiera v Lidli. Neprešla reklama na „slzák“">
            <a:extLst>
              <a:ext uri="{FF2B5EF4-FFF2-40B4-BE49-F238E27FC236}">
                <a16:creationId xmlns:a16="http://schemas.microsoft.com/office/drawing/2014/main" id="{4575AB1E-255A-2567-79E2-9C47E9DE7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3" y="2818614"/>
            <a:ext cx="3032289" cy="26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KLAMA - fotogaléria - 3b | Centrum športu a reklamy">
            <a:extLst>
              <a:ext uri="{FF2B5EF4-FFF2-40B4-BE49-F238E27FC236}">
                <a16:creationId xmlns:a16="http://schemas.microsoft.com/office/drawing/2014/main" id="{D29E7AC3-42B9-F304-46B0-818574AF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34" y="4079894"/>
            <a:ext cx="3930977" cy="17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9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42F3-1704-33C2-6CC4-74E3DB64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202122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dvertising</a:t>
            </a: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b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B0D02A-BB71-1187-EAA9-BD664D50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sk-SK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714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878EA-6A9B-46DD-5E10-163FBF31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202122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dvertising</a:t>
            </a: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b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k-SK" sz="3600" b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E8D44B-BA14-227F-5347-02F4A91D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one's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competing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sk-SK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sk-SK" dirty="0">
              <a:solidFill>
                <a:srgbClr val="20212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977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4B204-D6A6-56D7-AEDE-A0E7A269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Printed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promotional</a:t>
            </a:r>
            <a:r>
              <a:rPr lang="sk-SK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means</a:t>
            </a:r>
            <a:r>
              <a:rPr lang="sk-SK" sz="3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sk-SK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57A837-70BD-69A3-8219-F63A6C47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portable</a:t>
            </a:r>
            <a:r>
              <a:rPr lang="sk-SK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leaflet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brochure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folder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brochure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catalog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price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list</a:t>
            </a:r>
          </a:p>
          <a:p>
            <a:pPr marL="0" indent="0">
              <a:buNone/>
            </a:pP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stable</a:t>
            </a:r>
            <a:r>
              <a:rPr lang="sk-SK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poster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interior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notice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board</a:t>
            </a:r>
            <a:endParaRPr lang="sk-SK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 </a:t>
            </a:r>
            <a:r>
              <a:rPr lang="sk-SK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additional</a:t>
            </a:r>
            <a:r>
              <a:rPr lang="sk-SK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calendar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diary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product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label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price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tag,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sticker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label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postcard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stamps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flags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tickets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vacuum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cleaners</a:t>
            </a:r>
            <a: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br>
              <a:rPr lang="sk-SK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92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672</Words>
  <Application>Microsoft Office PowerPoint</Application>
  <PresentationFormat>Širokouhlá</PresentationFormat>
  <Paragraphs>68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Symbol</vt:lpstr>
      <vt:lpstr>Tahoma</vt:lpstr>
      <vt:lpstr>Prírodný</vt:lpstr>
      <vt:lpstr>Stredná odborná škola drevárska a stavebná Krásno nad Kysucou</vt:lpstr>
      <vt:lpstr>Prezentácia programu PowerPoint</vt:lpstr>
      <vt:lpstr>Advertising goals To inform </vt:lpstr>
      <vt:lpstr>Advertising</vt:lpstr>
      <vt:lpstr>Advertising goals To persuade</vt:lpstr>
      <vt:lpstr>Advertising</vt:lpstr>
      <vt:lpstr>Advertising goals To remind</vt:lpstr>
      <vt:lpstr>Advertising goals To compare</vt:lpstr>
      <vt:lpstr>Printed promotional means </vt:lpstr>
      <vt:lpstr>Press promotional means</vt:lpstr>
      <vt:lpstr>Direct promotional means</vt:lpstr>
      <vt:lpstr>Sound promotional means</vt:lpstr>
      <vt:lpstr>Job application form</vt:lpstr>
      <vt:lpstr>Useful expressions for job application form</vt:lpstr>
      <vt:lpstr>Job application form</vt:lpstr>
      <vt:lpstr>Job application form</vt:lpstr>
      <vt:lpstr>Useful expressions for job application form</vt:lpstr>
      <vt:lpstr>Useful expressions for complaint letter</vt:lpstr>
      <vt:lpstr>Complaint letter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odborná škola drevárska a stavebná Krásno nad Kysucou</dc:title>
  <dc:creator>Mečárová Dagmar Mgr.</dc:creator>
  <cp:lastModifiedBy>Mečárová Dagmar Mgr.</cp:lastModifiedBy>
  <cp:revision>5</cp:revision>
  <dcterms:created xsi:type="dcterms:W3CDTF">2022-06-10T08:12:40Z</dcterms:created>
  <dcterms:modified xsi:type="dcterms:W3CDTF">2022-06-10T09:48:03Z</dcterms:modified>
</cp:coreProperties>
</file>