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8074AE-FC73-4B79-8C08-7490F6C37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FC42DB-5681-4671-9F68-DAE8CC6AE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87A544F-E7E5-44EF-A22C-2E8AAD40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622-0B0C-4EB1-A0FD-5BC51B2BE63E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869E8DD-465F-4568-BCBC-35C2003E7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55313DD-B375-4339-B720-57A4A0465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5A8F-7F96-417D-B793-4A09D9839D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019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14B578-07ED-4B1F-9C9E-5816894C0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03138EF-45B2-4659-9710-EE6F4C63D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A086587-9470-4E10-AECC-19D98D4B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622-0B0C-4EB1-A0FD-5BC51B2BE63E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5A0D339-6254-4144-BE50-566818A63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E5954A6-6DA6-4256-A257-14C4E45CA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5A8F-7F96-417D-B793-4A09D9839D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072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6E72A5C1-3274-41CC-9417-92F25FD32A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0EAF595C-0EB8-483B-A14A-4F1DDCD35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8045BC4-4EF6-4738-A4A9-C7743B51C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622-0B0C-4EB1-A0FD-5BC51B2BE63E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2930764-5F61-4001-836A-8E3D6355B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E6865B7-4509-419A-85A0-1ACBD83CA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5A8F-7F96-417D-B793-4A09D9839D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83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76843-E4AE-41E7-9419-0A8C6668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EE255D5-9654-425A-85F1-B9805A728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7702F31-7BB3-4927-A2AB-91E138EEA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622-0B0C-4EB1-A0FD-5BC51B2BE63E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240BE5E-1C62-473F-BF3E-9957F30C5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49759E4-3C64-4871-B784-0910BBBC8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5A8F-7F96-417D-B793-4A09D9839D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431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CBDE45-2A6F-47B2-A165-1E3B8F8E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670524A-9DB9-41E6-8803-EFB4E15DE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4ED8575-518E-406C-9AD3-B2DB4DCC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622-0B0C-4EB1-A0FD-5BC51B2BE63E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CC78811-AD6B-400C-BAD3-7F5FC3BC7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5774C59-EB43-4D37-93E8-E467F8D1D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5A8F-7F96-417D-B793-4A09D9839D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126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281B99-1857-4A53-8726-E2D88D70B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E38495-4F56-4DB5-9309-4F2A4DFB3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DF0A91-B744-4855-84D8-0669F70F8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44837AF-731E-4D89-9C35-5BE02AC6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622-0B0C-4EB1-A0FD-5BC51B2BE63E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10AA8AD-A22E-4D54-96DD-9A1529382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E162169-CD73-4440-959C-D574DF7D0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5A8F-7F96-417D-B793-4A09D9839D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920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6F50A-2958-466C-93E2-966D75B52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73DF43E-4FCA-4E10-9563-BD9C4F8B4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54FCE31-084C-41FF-8063-BDC298236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B72B365-1283-4ED1-A07A-8A54EDC4DF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A4414629-A2EE-46D2-8442-8A57EE9DFC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7DB4C124-7A31-4AF8-9BAE-7B0FCB9F0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622-0B0C-4EB1-A0FD-5BC51B2BE63E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75684DA7-512C-456C-9647-528D5885A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EF526570-363B-4F23-A989-C38618204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5A8F-7F96-417D-B793-4A09D9839D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582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2747F3-9027-4579-BF41-C51A28F78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317A8057-A9C1-453F-AFCF-036CE7CA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622-0B0C-4EB1-A0FD-5BC51B2BE63E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758EB8B5-D0F9-4662-85BC-A3306EF25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9795523-5F05-46BE-AEA5-1A663252A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5A8F-7F96-417D-B793-4A09D9839D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919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AB474364-B02D-4BD6-807D-FDC360E0E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622-0B0C-4EB1-A0FD-5BC51B2BE63E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F341934D-6C3E-4EC6-BCE5-D491F81D4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2CAA5EA-707A-4923-8F18-88F027EF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5A8F-7F96-417D-B793-4A09D9839D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905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97A777-D5DB-4768-AAD3-4E0C8FC0C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0D3355-1CDE-4E8B-98DD-F5EA5BBE8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BA012F-63ED-4539-BBF2-4654FA8B5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7FD3F8F-59DE-4831-9DFB-27C055DAE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622-0B0C-4EB1-A0FD-5BC51B2BE63E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9FD6E0E-3FDB-4FD2-9BCE-3A8ED3FD8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CB69E97-EC31-4DD9-8312-7EF3EED6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5A8F-7F96-417D-B793-4A09D9839D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0815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6C713F-627D-4BBE-996E-CF8EAB068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323BB53A-3D3F-4BB9-A6A2-C4AD08506F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39B3603-B093-4C42-942C-DC6607DAA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6BFEB2C-9E25-4E91-AFCA-C0A9F46DC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622-0B0C-4EB1-A0FD-5BC51B2BE63E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7526EB9-6104-4CDD-8A23-051ADFF14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995D62F-466D-4BCD-869C-EC1C20D01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5A8F-7F96-417D-B793-4A09D9839D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42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85C91727-610A-4A03-BE2C-E4E389D34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A4D9A9-B010-4239-9CC7-A1F3EBBC8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40665F8-31F1-4751-A2E7-6AA1CA160E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79622-0B0C-4EB1-A0FD-5BC51B2BE63E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9A98682-C46D-4C47-BDF0-17F2F1C51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1C08C8F-FD15-4420-8972-297E732521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95A8F-7F96-417D-B793-4A09D9839D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347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F960C5F-5E93-4497-8767-2C3DF8DFA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Pracovný list:  Spotreba a úspory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BE2CFAA5-1D87-4E08-804D-17F7FB3A3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Vypracujte tabuľku vašej rodinnej osobnej spotreby a úspor za mesiac podľa nasledovného príkladu:</a:t>
            </a: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146EBD7F-97EE-4638-837F-EC7376016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247862"/>
              </p:ext>
            </p:extLst>
          </p:nvPr>
        </p:nvGraphicFramePr>
        <p:xfrm>
          <a:off x="1442301" y="2753254"/>
          <a:ext cx="9266598" cy="393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078">
                  <a:extLst>
                    <a:ext uri="{9D8B030D-6E8A-4147-A177-3AD203B41FA5}">
                      <a16:colId xmlns:a16="http://schemas.microsoft.com/office/drawing/2014/main" val="31081454"/>
                    </a:ext>
                  </a:extLst>
                </a:gridCol>
                <a:gridCol w="1717130">
                  <a:extLst>
                    <a:ext uri="{9D8B030D-6E8A-4147-A177-3AD203B41FA5}">
                      <a16:colId xmlns:a16="http://schemas.microsoft.com/office/drawing/2014/main" val="4155593372"/>
                    </a:ext>
                  </a:extLst>
                </a:gridCol>
                <a:gridCol w="1717130">
                  <a:extLst>
                    <a:ext uri="{9D8B030D-6E8A-4147-A177-3AD203B41FA5}">
                      <a16:colId xmlns:a16="http://schemas.microsoft.com/office/drawing/2014/main" val="3089340113"/>
                    </a:ext>
                  </a:extLst>
                </a:gridCol>
                <a:gridCol w="1717130">
                  <a:extLst>
                    <a:ext uri="{9D8B030D-6E8A-4147-A177-3AD203B41FA5}">
                      <a16:colId xmlns:a16="http://schemas.microsoft.com/office/drawing/2014/main" val="2969854899"/>
                    </a:ext>
                  </a:extLst>
                </a:gridCol>
                <a:gridCol w="1717130">
                  <a:extLst>
                    <a:ext uri="{9D8B030D-6E8A-4147-A177-3AD203B41FA5}">
                      <a16:colId xmlns:a16="http://schemas.microsoft.com/office/drawing/2014/main" val="3714028818"/>
                    </a:ext>
                  </a:extLst>
                </a:gridCol>
              </a:tblGrid>
              <a:tr h="366699">
                <a:tc>
                  <a:txBody>
                    <a:bodyPr/>
                    <a:lstStyle/>
                    <a:p>
                      <a:r>
                        <a:rPr lang="sk-SK" dirty="0"/>
                        <a:t>Disponibilný dôchodok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Spotreba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Úspora v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882795"/>
                  </a:ext>
                </a:extLst>
              </a:tr>
              <a:tr h="366699">
                <a:tc>
                  <a:txBody>
                    <a:bodyPr/>
                    <a:lstStyle/>
                    <a:p>
                      <a:r>
                        <a:rPr lang="sk-SK" dirty="0"/>
                        <a:t>Mzda rodičov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Nájomné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414789"/>
                  </a:ext>
                </a:extLst>
              </a:tr>
              <a:tr h="366699">
                <a:tc>
                  <a:txBody>
                    <a:bodyPr/>
                    <a:lstStyle/>
                    <a:p>
                      <a:r>
                        <a:rPr lang="sk-SK" dirty="0"/>
                        <a:t>Brigáda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El.energia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154209"/>
                  </a:ext>
                </a:extLst>
              </a:tr>
              <a:tr h="366699">
                <a:tc>
                  <a:txBody>
                    <a:bodyPr/>
                    <a:lstStyle/>
                    <a:p>
                      <a:r>
                        <a:rPr lang="sk-SK" dirty="0"/>
                        <a:t>Odovzdaný kovový odpad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Stravovanie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291832"/>
                  </a:ext>
                </a:extLst>
              </a:tr>
              <a:tr h="36669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Doprava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707346"/>
                  </a:ext>
                </a:extLst>
              </a:tr>
              <a:tr h="36669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Vreckové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19"/>
                  </a:ext>
                </a:extLst>
              </a:tr>
              <a:tr h="36669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Ošatenie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592343"/>
                  </a:ext>
                </a:extLst>
              </a:tr>
              <a:tr h="36669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Kultúra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360796"/>
                  </a:ext>
                </a:extLst>
              </a:tr>
              <a:tr h="36669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Školské potreby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426677"/>
                  </a:ext>
                </a:extLst>
              </a:tr>
              <a:tr h="291952">
                <a:tc>
                  <a:txBody>
                    <a:bodyPr/>
                    <a:lstStyle/>
                    <a:p>
                      <a:r>
                        <a:rPr lang="sk-SK" dirty="0"/>
                        <a:t>celkom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1470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celkom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200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036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84066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61</Words>
  <Application>Microsoft Office PowerPoint</Application>
  <PresentationFormat>Širokouhlá</PresentationFormat>
  <Paragraphs>34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Pracovný list:  Spotreba a úspory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Pracovný list:  Spotreba a úspory</dc:title>
  <dc:creator>Buchtová Alena Ing.</dc:creator>
  <cp:lastModifiedBy>Buchtová Alena Ing.</cp:lastModifiedBy>
  <cp:revision>1</cp:revision>
  <dcterms:created xsi:type="dcterms:W3CDTF">2021-08-30T17:10:20Z</dcterms:created>
  <dcterms:modified xsi:type="dcterms:W3CDTF">2021-08-30T17:35:42Z</dcterms:modified>
</cp:coreProperties>
</file>