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5" r:id="rId8"/>
    <p:sldId id="266" r:id="rId9"/>
    <p:sldId id="267" r:id="rId10"/>
    <p:sldId id="262" r:id="rId11"/>
    <p:sldId id="270" r:id="rId12"/>
    <p:sldId id="268" r:id="rId13"/>
    <p:sldId id="273" r:id="rId14"/>
    <p:sldId id="264" r:id="rId15"/>
    <p:sldId id="271" r:id="rId16"/>
    <p:sldId id="272" r:id="rId17"/>
    <p:sldId id="274" r:id="rId18"/>
    <p:sldId id="275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768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9CE7-EBF7-4CBA-BA21-9D8CA64321D4}" type="datetimeFigureOut">
              <a:rPr lang="sk-SK" smtClean="0"/>
              <a:t>11. 2. 2021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D7C7-DDAB-47C9-BF34-BD5316436AC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31970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9CE7-EBF7-4CBA-BA21-9D8CA64321D4}" type="datetimeFigureOut">
              <a:rPr lang="sk-SK" smtClean="0"/>
              <a:t>11. 2. 2021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D7C7-DDAB-47C9-BF34-BD5316436AC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77941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9CE7-EBF7-4CBA-BA21-9D8CA64321D4}" type="datetimeFigureOut">
              <a:rPr lang="sk-SK" smtClean="0"/>
              <a:t>11. 2. 2021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D7C7-DDAB-47C9-BF34-BD5316436AC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9548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9CE7-EBF7-4CBA-BA21-9D8CA64321D4}" type="datetimeFigureOut">
              <a:rPr lang="sk-SK" smtClean="0"/>
              <a:t>11. 2. 2021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D7C7-DDAB-47C9-BF34-BD5316436AC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48267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9CE7-EBF7-4CBA-BA21-9D8CA64321D4}" type="datetimeFigureOut">
              <a:rPr lang="sk-SK" smtClean="0"/>
              <a:t>11. 2. 2021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D7C7-DDAB-47C9-BF34-BD5316436AC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24210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9CE7-EBF7-4CBA-BA21-9D8CA64321D4}" type="datetimeFigureOut">
              <a:rPr lang="sk-SK" smtClean="0"/>
              <a:t>11. 2. 2021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D7C7-DDAB-47C9-BF34-BD5316436AC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92732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9CE7-EBF7-4CBA-BA21-9D8CA64321D4}" type="datetimeFigureOut">
              <a:rPr lang="sk-SK" smtClean="0"/>
              <a:t>11. 2. 2021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D7C7-DDAB-47C9-BF34-BD5316436AC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3894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9CE7-EBF7-4CBA-BA21-9D8CA64321D4}" type="datetimeFigureOut">
              <a:rPr lang="sk-SK" smtClean="0"/>
              <a:t>11. 2. 2021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D7C7-DDAB-47C9-BF34-BD5316436AC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102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9CE7-EBF7-4CBA-BA21-9D8CA64321D4}" type="datetimeFigureOut">
              <a:rPr lang="sk-SK" smtClean="0"/>
              <a:t>11. 2. 2021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D7C7-DDAB-47C9-BF34-BD5316436AC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9913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9CE7-EBF7-4CBA-BA21-9D8CA64321D4}" type="datetimeFigureOut">
              <a:rPr lang="sk-SK" smtClean="0"/>
              <a:t>11. 2. 2021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D7C7-DDAB-47C9-BF34-BD5316436AC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1645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69CE7-EBF7-4CBA-BA21-9D8CA64321D4}" type="datetimeFigureOut">
              <a:rPr lang="sk-SK" smtClean="0"/>
              <a:t>11. 2. 2021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4D7C7-DDAB-47C9-BF34-BD5316436AC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341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69CE7-EBF7-4CBA-BA21-9D8CA64321D4}" type="datetimeFigureOut">
              <a:rPr lang="sk-SK" smtClean="0"/>
              <a:t>11. 2. 2021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4D7C7-DDAB-47C9-BF34-BD5316436AC8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4458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DERIVÁTY UHĽOVODÍKOV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18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FREÓNY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138751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k-SK" b="1" dirty="0" err="1" smtClean="0"/>
              <a:t>Chlorofluorouhľovodíky</a:t>
            </a:r>
            <a:r>
              <a:rPr lang="sk-SK" b="1" dirty="0" smtClean="0"/>
              <a:t> CFC</a:t>
            </a:r>
          </a:p>
          <a:p>
            <a:endParaRPr lang="sk-SK" dirty="0"/>
          </a:p>
        </p:txBody>
      </p:sp>
      <p:pic>
        <p:nvPicPr>
          <p:cNvPr id="4100" name="Picture 4" descr="chlorofluorouhlovodíky (CFC)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79912" y="2143061"/>
            <a:ext cx="4853834" cy="447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Výsledok vyhľadávania obrázkov pre dopyt freon gas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2506144"/>
            <a:ext cx="263597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3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-4169"/>
            <a:ext cx="6563072" cy="1143000"/>
          </a:xfrm>
        </p:spPr>
        <p:txBody>
          <a:bodyPr/>
          <a:lstStyle/>
          <a:p>
            <a:r>
              <a:rPr lang="sk-SK" b="1" dirty="0" smtClean="0"/>
              <a:t>FREÓNY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993932"/>
            <a:ext cx="5842992" cy="4525963"/>
          </a:xfrm>
        </p:spPr>
        <p:txBody>
          <a:bodyPr/>
          <a:lstStyle/>
          <a:p>
            <a:r>
              <a:rPr lang="sk-SK" dirty="0" smtClean="0"/>
              <a:t>Neškodné inertné plyny</a:t>
            </a:r>
          </a:p>
          <a:p>
            <a:r>
              <a:rPr lang="sk-SK" dirty="0" smtClean="0"/>
              <a:t>Poškodzujú ozónovú vrstvu</a:t>
            </a:r>
          </a:p>
          <a:p>
            <a:r>
              <a:rPr lang="sk-SK" dirty="0" smtClean="0"/>
              <a:t>Používali sa v sprejoch a chladničkách</a:t>
            </a:r>
          </a:p>
          <a:p>
            <a:r>
              <a:rPr lang="sk-SK" dirty="0" smtClean="0"/>
              <a:t>Sú zakázané od </a:t>
            </a:r>
            <a:br>
              <a:rPr lang="sk-SK" dirty="0" smtClean="0"/>
            </a:br>
            <a:r>
              <a:rPr lang="sk-SK" dirty="0" smtClean="0"/>
              <a:t>roku 1989 Montrealským protokolom</a:t>
            </a:r>
            <a:endParaRPr lang="sk-SK" dirty="0"/>
          </a:p>
        </p:txBody>
      </p:sp>
      <p:pic>
        <p:nvPicPr>
          <p:cNvPr id="4098" name="Picture 2" descr="https://www.meteopress.cz/wp-content/uploads/2019/09/sgerendask-com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3648" y="4812570"/>
            <a:ext cx="1998125" cy="195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320+ Vôňa 80 rokov ideas in 2021 | vôňa, spomienky, detstvo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13401" y="298129"/>
            <a:ext cx="1027416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ocík style - CALEX Zlaté Moravce, chladnička od nich... | Face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6868" y="15461"/>
            <a:ext cx="2653461" cy="355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Výsledok vyhľadávania obrázkov pre dopyt freon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9707" y="3571647"/>
            <a:ext cx="4321937" cy="324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97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TEFLÓN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sk-SK" dirty="0" smtClean="0"/>
              <a:t>Polymérny plast</a:t>
            </a:r>
          </a:p>
          <a:p>
            <a:r>
              <a:rPr lang="sk-SK" dirty="0" smtClean="0"/>
              <a:t>Veľmi odolný, pevný</a:t>
            </a:r>
            <a:endParaRPr lang="sk-SK" dirty="0"/>
          </a:p>
        </p:txBody>
      </p:sp>
      <p:pic>
        <p:nvPicPr>
          <p:cNvPr id="11266" name="Picture 2" descr="Výsledok vyhľadávania obrázkov pre dopyt teflo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122" y="3664960"/>
            <a:ext cx="4510980" cy="299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Výsledok vyhľadávania obrázkov pre dopyt teflon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8083" y="3284984"/>
            <a:ext cx="2016069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Výsledok vyhľadávania obrázkov pre dopyt teflon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31640" y="1277939"/>
            <a:ext cx="2952328" cy="98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Výsledok vyhľadávania obrázkov pre dopyt dupont teflon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3074" y="-243408"/>
            <a:ext cx="1664057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Výsledok vyhľadávania obrázkov pre dopyt dupont tefl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407361"/>
            <a:ext cx="2076726" cy="20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54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4705"/>
            <a:ext cx="8229600" cy="1143000"/>
          </a:xfrm>
        </p:spPr>
        <p:txBody>
          <a:bodyPr/>
          <a:lstStyle/>
          <a:p>
            <a:r>
              <a:rPr lang="sk-SK" b="1" dirty="0" smtClean="0"/>
              <a:t>GORETEX a iné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/>
          </a:bodyPr>
          <a:lstStyle/>
          <a:p>
            <a:r>
              <a:rPr lang="sk-SK" sz="2800" dirty="0" smtClean="0"/>
              <a:t>Jemne pórovitá membrána</a:t>
            </a:r>
          </a:p>
          <a:p>
            <a:r>
              <a:rPr lang="sk-SK" sz="2800" dirty="0" smtClean="0"/>
              <a:t>Prepúšťa vodnú paru ale nie kvapalnú vodu</a:t>
            </a:r>
          </a:p>
          <a:p>
            <a:r>
              <a:rPr lang="sk-SK" sz="2800" dirty="0" smtClean="0"/>
              <a:t>Používa sa aj na chirurgické implantáty</a:t>
            </a:r>
            <a:endParaRPr lang="sk-SK" sz="2800" dirty="0"/>
          </a:p>
        </p:txBody>
      </p:sp>
      <p:pic>
        <p:nvPicPr>
          <p:cNvPr id="4" name="Picture 12" descr="Výsledok vyhľadávania obrázkov pre dopyt goretex membra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80877"/>
            <a:ext cx="3312368" cy="243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ok vyhľadávania obrázkov pre dopyt goretex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33144" y="2693365"/>
            <a:ext cx="3206900" cy="195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ýsledok vyhľadávania obrázkov pre dopyt gorete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3971075"/>
            <a:ext cx="3744416" cy="285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81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DDT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 err="1" smtClean="0"/>
              <a:t>DichlórDifenylTrichlóretán</a:t>
            </a:r>
            <a:endParaRPr lang="sk-SK" b="1" dirty="0"/>
          </a:p>
          <a:p>
            <a:endParaRPr lang="sk-SK" dirty="0"/>
          </a:p>
        </p:txBody>
      </p:sp>
      <p:pic>
        <p:nvPicPr>
          <p:cNvPr id="5122" name="Picture 2" descr="Výsledok vyhľadávania obrázkov pre dopyt dd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564904"/>
            <a:ext cx="5640561" cy="325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2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DDT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Najstarší </a:t>
            </a:r>
            <a:r>
              <a:rPr lang="sk-SK" dirty="0"/>
              <a:t>a </a:t>
            </a:r>
            <a:r>
              <a:rPr lang="sk-SK" dirty="0" smtClean="0"/>
              <a:t>najznámejší insekticíd</a:t>
            </a:r>
          </a:p>
          <a:p>
            <a:r>
              <a:rPr lang="sk-SK" dirty="0" smtClean="0"/>
              <a:t>Pôsobí </a:t>
            </a:r>
            <a:r>
              <a:rPr lang="sk-SK" dirty="0"/>
              <a:t>na </a:t>
            </a:r>
            <a:r>
              <a:rPr lang="sk-SK" dirty="0" smtClean="0"/>
              <a:t>nervovú </a:t>
            </a:r>
            <a:r>
              <a:rPr lang="sk-SK" dirty="0"/>
              <a:t>sústavu, vyvoláva </a:t>
            </a:r>
            <a:r>
              <a:rPr lang="sk-SK" dirty="0" smtClean="0"/>
              <a:t>kŕče, dusenie, je karcinogénny</a:t>
            </a:r>
          </a:p>
          <a:p>
            <a:r>
              <a:rPr lang="sk-SK" dirty="0"/>
              <a:t>Kumuluje sa v </a:t>
            </a:r>
            <a:r>
              <a:rPr lang="sk-SK" dirty="0" smtClean="0"/>
              <a:t>organizme</a:t>
            </a:r>
            <a:endParaRPr lang="sk-SK" dirty="0"/>
          </a:p>
        </p:txBody>
      </p:sp>
      <p:pic>
        <p:nvPicPr>
          <p:cNvPr id="1026" name="Picture 2" descr="Výsledok vyhľadávania obrázkov pre dopyt dd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060" y="4072116"/>
            <a:ext cx="460851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ok vyhľadávania obrázkov pre dopyt dd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2020" y="4005064"/>
            <a:ext cx="4248472" cy="239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35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ok vyhľadávania obrázkov pre dopyt ddt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14938"/>
            <a:ext cx="643358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ok vyhľadávania obrázkov pre dopyt dd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573016"/>
            <a:ext cx="45720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ok vyhľadávania obrázkov pre dopyt ddt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075" y="3368396"/>
            <a:ext cx="2800311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96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78696" cy="1143000"/>
          </a:xfrm>
        </p:spPr>
        <p:txBody>
          <a:bodyPr/>
          <a:lstStyle/>
          <a:p>
            <a:r>
              <a:rPr lang="sk-SK" b="1" dirty="0" smtClean="0"/>
              <a:t>DDT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2674640" cy="4525963"/>
          </a:xfrm>
        </p:spPr>
        <p:txBody>
          <a:bodyPr>
            <a:normAutofit/>
          </a:bodyPr>
          <a:lstStyle/>
          <a:p>
            <a:r>
              <a:rPr lang="sk-SK" sz="2400" dirty="0" smtClean="0"/>
              <a:t>Zakázaný vo väčšine normálneho sveta</a:t>
            </a:r>
            <a:endParaRPr lang="sk-SK" sz="2400" dirty="0"/>
          </a:p>
        </p:txBody>
      </p:sp>
      <p:pic>
        <p:nvPicPr>
          <p:cNvPr id="7" name="Picture 2" descr="Výsledok vyhľadávania obrázkov pre dopyt dd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85640"/>
            <a:ext cx="5292080" cy="669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48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Výsledok vyhľadávania obrázkov pre dopyt ddt food ch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5904656" cy="616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78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8371"/>
            <a:ext cx="8229600" cy="1143000"/>
          </a:xfrm>
        </p:spPr>
        <p:txBody>
          <a:bodyPr/>
          <a:lstStyle/>
          <a:p>
            <a:r>
              <a:rPr lang="sk-SK" b="1" dirty="0" smtClean="0"/>
              <a:t>UHĽOVODÍKY</a:t>
            </a:r>
            <a:endParaRPr lang="sk-SK" b="1" dirty="0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57" y="16024"/>
            <a:ext cx="2690695" cy="33406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980728"/>
            <a:ext cx="2361634" cy="3838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3181555"/>
            <a:ext cx="1986533" cy="3553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564904"/>
            <a:ext cx="1755467" cy="4135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19276" y="16025"/>
            <a:ext cx="1724723" cy="3845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5737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DERIVÁTY UHĽOVODÍKOV</a:t>
            </a:r>
            <a:endParaRPr lang="sk-SK" b="1" dirty="0"/>
          </a:p>
        </p:txBody>
      </p:sp>
      <p:pic>
        <p:nvPicPr>
          <p:cNvPr id="2050" name="Picture 2" descr="Výsledok vyhľadávania obrázkov pre dopyt chloreta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2880320" cy="214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ýsledok vyhľadávania obrázkov pre dopyt chloreta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4751" y="1412776"/>
            <a:ext cx="219736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ýsledok vyhľadávania obrázkov pre dopyt etanol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2348880"/>
            <a:ext cx="3185592" cy="19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obsahu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257003"/>
          </a:xfrm>
        </p:spPr>
        <p:txBody>
          <a:bodyPr>
            <a:normAutofit fontScale="92500"/>
          </a:bodyPr>
          <a:lstStyle/>
          <a:p>
            <a:r>
              <a:rPr lang="sk-SK" dirty="0" smtClean="0"/>
              <a:t>Zlúčeniny uhlíka a vodíka, ktoré majú minimálne jeden vodík nahradený iným atómom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4980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Výsledok vyhľadávania obrázkov pre dopyt glukoza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8847" y="2420888"/>
            <a:ext cx="1193084" cy="213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496" y="1389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k-SK" sz="3200" dirty="0" err="1" smtClean="0">
                <a:solidFill>
                  <a:srgbClr val="FF0000"/>
                </a:solidFill>
              </a:rPr>
              <a:t>Halogénderiváty</a:t>
            </a:r>
            <a:endParaRPr lang="sk-SK" sz="3200" dirty="0">
              <a:solidFill>
                <a:srgbClr val="FF0000"/>
              </a:solidFill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8673" y="21328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3200" dirty="0" smtClean="0">
                <a:solidFill>
                  <a:srgbClr val="FF0000"/>
                </a:solidFill>
              </a:rPr>
              <a:t>Kyslíkaté deriváty</a:t>
            </a:r>
            <a:endParaRPr lang="sk-SK" sz="3200" dirty="0">
              <a:solidFill>
                <a:srgbClr val="FF0000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28673" y="42930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3200" dirty="0" smtClean="0">
                <a:solidFill>
                  <a:srgbClr val="FF0000"/>
                </a:solidFill>
              </a:rPr>
              <a:t>Dusíkaté deriváty</a:t>
            </a:r>
            <a:endParaRPr lang="sk-SK" sz="3200" dirty="0">
              <a:solidFill>
                <a:srgbClr val="FF0000"/>
              </a:solidFill>
            </a:endParaRPr>
          </a:p>
        </p:txBody>
      </p:sp>
      <p:pic>
        <p:nvPicPr>
          <p:cNvPr id="3074" name="Picture 2" descr="Výsledok vyhľadávania obrázkov pre dopyt etanol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135398"/>
            <a:ext cx="1892694" cy="115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ok vyhľadávania obrázkov pre dopyt formaldehyd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3068280"/>
            <a:ext cx="761905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ýsledok vyhľadávania obrázkov pre dopyt kyselina octová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5551" y="2557929"/>
            <a:ext cx="1728192" cy="115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ýsledok vyhľadávania obrázkov pre dopyt glycerol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681770"/>
            <a:ext cx="1767855" cy="99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Výsledok vyhľadávania obrázkov pre dopyt kyselina palmitová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7664" y="4053857"/>
            <a:ext cx="6066845" cy="52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Výsledok vyhľadávania obrázkov pre dopyt chloretan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192" y="980728"/>
            <a:ext cx="1656184" cy="123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Výsledok vyhľadávania obrázkov pre dopyt chloretan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2162" y="993802"/>
            <a:ext cx="1263487" cy="128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Výsledok vyhľadávania obrázkov pre dopyt jodofor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7901" y="214789"/>
            <a:ext cx="1804030" cy="1558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Výsledok vyhľadávania obrázkov pre dopyt freony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5" y="292455"/>
            <a:ext cx="1289816" cy="111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Výsledok vyhľadávania obrázkov pre dopyt freony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16632"/>
            <a:ext cx="1067946" cy="1048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Výsledok vyhľadávania obrázkov pre dopyt vinylchlorid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3842" y="1142956"/>
            <a:ext cx="1109651" cy="98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Výsledok vyhľadávania obrázkov pre dopyt tnt vzorec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4089" y="5301208"/>
            <a:ext cx="1482599" cy="126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Výsledok vyhľadávania obrázkov pre dopyt anilin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2629" y="4976939"/>
            <a:ext cx="1080120" cy="163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Výsledok vyhľadávania obrázkov pre dopyt alanin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5376979"/>
            <a:ext cx="1899294" cy="123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 descr="Výsledok vyhľadávania obrázkov pre dopyt pyridín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390" y="5301058"/>
            <a:ext cx="850485" cy="109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 descr="Výsledok vyhľadávania obrázkov pre dopyt nitril kyseliny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77981" y="5376978"/>
            <a:ext cx="1462333" cy="110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80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HALOGÉNDERIVÁTY UHĽOVODÍKOV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925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ýsledok vyhľadávania obrázkov pre dopyt chloreta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8604" y="77877"/>
            <a:ext cx="1597572" cy="162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Výsledok vyhľadávania obrázkov pre dopyt chlormeta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9" y="3350287"/>
            <a:ext cx="2083985" cy="155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8246" y="62378"/>
            <a:ext cx="1791706" cy="172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455" y="65851"/>
            <a:ext cx="1801120" cy="178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62379"/>
            <a:ext cx="1708965" cy="166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3076" y="3350287"/>
            <a:ext cx="21145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BlokTextu 4"/>
          <p:cNvSpPr txBox="1"/>
          <p:nvPr/>
        </p:nvSpPr>
        <p:spPr>
          <a:xfrm>
            <a:off x="0" y="1880933"/>
            <a:ext cx="1763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err="1" smtClean="0"/>
              <a:t>chlórmetán</a:t>
            </a:r>
            <a:r>
              <a:rPr lang="sk-SK" sz="2400" dirty="0" smtClean="0"/>
              <a:t> CH</a:t>
            </a:r>
            <a:r>
              <a:rPr lang="sk-SK" sz="2400" baseline="-25000" dirty="0" smtClean="0"/>
              <a:t>3</a:t>
            </a:r>
            <a:r>
              <a:rPr lang="sk-SK" sz="2400" dirty="0" smtClean="0"/>
              <a:t>Cl</a:t>
            </a:r>
            <a:endParaRPr lang="sk-SK" sz="2400" dirty="0"/>
          </a:p>
        </p:txBody>
      </p:sp>
      <p:sp>
        <p:nvSpPr>
          <p:cNvPr id="11" name="BlokTextu 10"/>
          <p:cNvSpPr txBox="1"/>
          <p:nvPr/>
        </p:nvSpPr>
        <p:spPr>
          <a:xfrm>
            <a:off x="2195736" y="1916832"/>
            <a:ext cx="1930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err="1" smtClean="0"/>
              <a:t>dichlórmetán</a:t>
            </a:r>
            <a:r>
              <a:rPr lang="sk-SK" sz="2400" dirty="0" smtClean="0"/>
              <a:t> CH</a:t>
            </a:r>
            <a:r>
              <a:rPr lang="sk-SK" sz="2400" baseline="-25000" dirty="0" smtClean="0"/>
              <a:t>2</a:t>
            </a:r>
            <a:r>
              <a:rPr lang="sk-SK" sz="2400" dirty="0" smtClean="0"/>
              <a:t>Cl</a:t>
            </a:r>
            <a:r>
              <a:rPr lang="sk-SK" sz="2400" baseline="-25000" dirty="0" smtClean="0"/>
              <a:t>2</a:t>
            </a:r>
            <a:endParaRPr lang="sk-SK" sz="2400" dirty="0"/>
          </a:p>
        </p:txBody>
      </p:sp>
      <p:sp>
        <p:nvSpPr>
          <p:cNvPr id="12" name="BlokTextu 11"/>
          <p:cNvSpPr txBox="1"/>
          <p:nvPr/>
        </p:nvSpPr>
        <p:spPr>
          <a:xfrm>
            <a:off x="4547470" y="1925034"/>
            <a:ext cx="1930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err="1" smtClean="0"/>
              <a:t>trichlórmetán</a:t>
            </a:r>
            <a:r>
              <a:rPr lang="sk-SK" sz="2400" dirty="0" smtClean="0"/>
              <a:t> CHCl</a:t>
            </a:r>
            <a:r>
              <a:rPr lang="sk-SK" sz="2400" baseline="-25000" dirty="0" smtClean="0"/>
              <a:t>3</a:t>
            </a:r>
            <a:endParaRPr lang="sk-SK" sz="2400" dirty="0"/>
          </a:p>
        </p:txBody>
      </p:sp>
      <p:sp>
        <p:nvSpPr>
          <p:cNvPr id="13" name="BlokTextu 12"/>
          <p:cNvSpPr txBox="1"/>
          <p:nvPr/>
        </p:nvSpPr>
        <p:spPr>
          <a:xfrm>
            <a:off x="6660232" y="1925034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err="1" smtClean="0"/>
              <a:t>tetrachlórmetán</a:t>
            </a:r>
            <a:r>
              <a:rPr lang="sk-SK" sz="2400" dirty="0" smtClean="0"/>
              <a:t> CCl</a:t>
            </a:r>
            <a:r>
              <a:rPr lang="sk-SK" sz="2400" baseline="-25000" dirty="0" smtClean="0"/>
              <a:t>4</a:t>
            </a:r>
            <a:endParaRPr lang="sk-SK" sz="2400" dirty="0"/>
          </a:p>
        </p:txBody>
      </p:sp>
      <p:pic>
        <p:nvPicPr>
          <p:cNvPr id="7176" name="Picture 8" descr="Výsledok vyhľadávania obrázkov pre dopyt vinylchlorid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1119" y="3325095"/>
            <a:ext cx="2073289" cy="184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BlokTextu 14"/>
          <p:cNvSpPr txBox="1"/>
          <p:nvPr/>
        </p:nvSpPr>
        <p:spPr>
          <a:xfrm>
            <a:off x="167600" y="5165919"/>
            <a:ext cx="1763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err="1" smtClean="0"/>
              <a:t>chlóretán</a:t>
            </a:r>
            <a:r>
              <a:rPr lang="sk-SK" sz="2400" dirty="0" smtClean="0"/>
              <a:t> CH</a:t>
            </a:r>
            <a:r>
              <a:rPr lang="sk-SK" sz="2400" baseline="-25000" dirty="0" smtClean="0"/>
              <a:t>3</a:t>
            </a:r>
            <a:r>
              <a:rPr lang="sk-SK" sz="2400" dirty="0" smtClean="0"/>
              <a:t>CH</a:t>
            </a:r>
            <a:r>
              <a:rPr lang="sk-SK" sz="2400" baseline="-25000" dirty="0" smtClean="0"/>
              <a:t>2</a:t>
            </a:r>
            <a:r>
              <a:rPr lang="sk-SK" sz="2400" dirty="0" smtClean="0"/>
              <a:t>Cl</a:t>
            </a:r>
            <a:endParaRPr lang="sk-SK" sz="2400" dirty="0"/>
          </a:p>
        </p:txBody>
      </p:sp>
      <p:sp>
        <p:nvSpPr>
          <p:cNvPr id="16" name="BlokTextu 15"/>
          <p:cNvSpPr txBox="1"/>
          <p:nvPr/>
        </p:nvSpPr>
        <p:spPr>
          <a:xfrm>
            <a:off x="2638507" y="5270035"/>
            <a:ext cx="1763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err="1" smtClean="0"/>
              <a:t>dichlóretán</a:t>
            </a:r>
            <a:r>
              <a:rPr lang="sk-SK" sz="2400" dirty="0" smtClean="0"/>
              <a:t> CH</a:t>
            </a:r>
            <a:r>
              <a:rPr lang="sk-SK" sz="2400" baseline="-25000" dirty="0" smtClean="0"/>
              <a:t>2</a:t>
            </a:r>
            <a:r>
              <a:rPr lang="sk-SK" sz="2400" dirty="0" smtClean="0"/>
              <a:t>CH</a:t>
            </a:r>
            <a:r>
              <a:rPr lang="sk-SK" sz="2400" baseline="-25000" dirty="0" smtClean="0"/>
              <a:t>2</a:t>
            </a:r>
            <a:r>
              <a:rPr lang="sk-SK" sz="2400" dirty="0" smtClean="0"/>
              <a:t>Cl</a:t>
            </a:r>
            <a:r>
              <a:rPr lang="sk-SK" sz="2400" baseline="-25000" dirty="0" smtClean="0"/>
              <a:t>2</a:t>
            </a:r>
            <a:endParaRPr lang="sk-SK" sz="2400" dirty="0"/>
          </a:p>
        </p:txBody>
      </p:sp>
      <p:sp>
        <p:nvSpPr>
          <p:cNvPr id="17" name="BlokTextu 16"/>
          <p:cNvSpPr txBox="1"/>
          <p:nvPr/>
        </p:nvSpPr>
        <p:spPr>
          <a:xfrm>
            <a:off x="6325919" y="5264127"/>
            <a:ext cx="1763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err="1" smtClean="0"/>
              <a:t>chlóretén</a:t>
            </a:r>
            <a:r>
              <a:rPr lang="sk-SK" sz="2400" dirty="0" smtClean="0"/>
              <a:t> CH</a:t>
            </a:r>
            <a:r>
              <a:rPr lang="sk-SK" sz="2400" baseline="-25000" dirty="0" smtClean="0"/>
              <a:t>2</a:t>
            </a:r>
            <a:r>
              <a:rPr lang="sk-SK" sz="2400" dirty="0" smtClean="0"/>
              <a:t>CHCl</a:t>
            </a:r>
            <a:r>
              <a:rPr lang="sk-SK" sz="2400" baseline="-25000" dirty="0" smtClean="0"/>
              <a:t>2</a:t>
            </a:r>
          </a:p>
          <a:p>
            <a:pPr algn="ctr"/>
            <a:r>
              <a:rPr lang="sk-SK" sz="2400" dirty="0" err="1" smtClean="0"/>
              <a:t>vinylchlorid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16689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4083" y="0"/>
            <a:ext cx="8229600" cy="1143000"/>
          </a:xfrm>
        </p:spPr>
        <p:txBody>
          <a:bodyPr/>
          <a:lstStyle/>
          <a:p>
            <a:r>
              <a:rPr lang="sk-SK" b="1" dirty="0" smtClean="0">
                <a:solidFill>
                  <a:srgbClr val="00B050"/>
                </a:solidFill>
              </a:rPr>
              <a:t>POLYVINYLCHLORID</a:t>
            </a:r>
            <a:endParaRPr lang="sk-SK" b="1" dirty="0">
              <a:solidFill>
                <a:srgbClr val="00B050"/>
              </a:solidFill>
            </a:endParaRPr>
          </a:p>
        </p:txBody>
      </p:sp>
      <p:pic>
        <p:nvPicPr>
          <p:cNvPr id="3074" name="Picture 2" descr="Súvisiaci obr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212" y="1003282"/>
            <a:ext cx="1511711" cy="134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ropbox\Biológia\Obrázky\Prostredie\Recyklo\pvc MODEL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47864" y="1052736"/>
            <a:ext cx="5112568" cy="1294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Výsledok vyhľadávania obrázkov pre dopyt pvc okna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4221088"/>
            <a:ext cx="1558190" cy="190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Výsledok vyhľadávania obrázkov pre dopyt pvc wc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08627" y="4854415"/>
            <a:ext cx="1614592" cy="164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Výsledok vyhľadávania obrázkov pre dopyt pvc wc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95" y="4096243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ástupný symbol obsahu 2"/>
          <p:cNvSpPr txBox="1">
            <a:spLocks/>
          </p:cNvSpPr>
          <p:nvPr/>
        </p:nvSpPr>
        <p:spPr>
          <a:xfrm>
            <a:off x="5184068" y="3657609"/>
            <a:ext cx="3960440" cy="3764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2400" b="1" dirty="0" smtClean="0"/>
              <a:t>PVC</a:t>
            </a:r>
          </a:p>
          <a:p>
            <a:r>
              <a:rPr lang="sk-SK" sz="2400" dirty="0" smtClean="0"/>
              <a:t>Tvrdý, pevný, odolný voči chemikáliám</a:t>
            </a:r>
          </a:p>
          <a:p>
            <a:r>
              <a:rPr lang="sk-SK" sz="2400" dirty="0" smtClean="0"/>
              <a:t>Nie na potraviny</a:t>
            </a:r>
          </a:p>
          <a:p>
            <a:r>
              <a:rPr lang="sk-SK" sz="2400" dirty="0" smtClean="0"/>
              <a:t>Potrubia, rúrky, okenné rámy, záchodové dosky</a:t>
            </a:r>
          </a:p>
          <a:p>
            <a:r>
              <a:rPr lang="sk-SK" sz="2400" dirty="0" err="1" smtClean="0"/>
              <a:t>Mäkčený</a:t>
            </a:r>
            <a:r>
              <a:rPr lang="sk-SK" sz="2400" dirty="0" smtClean="0"/>
              <a:t>: vinylové podlahy</a:t>
            </a:r>
            <a:endParaRPr lang="sk-SK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53" y="2636912"/>
            <a:ext cx="3635252" cy="102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3052" y="2636912"/>
            <a:ext cx="3635252" cy="102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042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Výsledok vyhľadávania obrázkov pre dopyt chlorof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4384" y="10819"/>
            <a:ext cx="3914409" cy="39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1143000"/>
          </a:xfrm>
        </p:spPr>
        <p:txBody>
          <a:bodyPr/>
          <a:lstStyle/>
          <a:p>
            <a:r>
              <a:rPr lang="sk-SK" b="1" dirty="0" smtClean="0"/>
              <a:t>CHLOROFORM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3573016"/>
            <a:ext cx="8229600" cy="2553147"/>
          </a:xfrm>
        </p:spPr>
        <p:txBody>
          <a:bodyPr/>
          <a:lstStyle/>
          <a:p>
            <a:r>
              <a:rPr lang="sk-SK" dirty="0" smtClean="0"/>
              <a:t>Rozpúšťadlo</a:t>
            </a:r>
          </a:p>
          <a:p>
            <a:r>
              <a:rPr lang="sk-SK" dirty="0" smtClean="0"/>
              <a:t>Odstraňovanie škvŕn</a:t>
            </a:r>
          </a:p>
          <a:p>
            <a:r>
              <a:rPr lang="sk-SK" dirty="0" smtClean="0"/>
              <a:t>Narkóza</a:t>
            </a:r>
            <a:endParaRPr lang="sk-SK" dirty="0"/>
          </a:p>
        </p:txBody>
      </p:sp>
      <p:pic>
        <p:nvPicPr>
          <p:cNvPr id="5" name="Picture 6" descr="Výsledok vyhľadávania obrázkov pre dopyt chloretan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1597572" cy="162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2451293" y="1577450"/>
            <a:ext cx="26247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dirty="0" err="1" smtClean="0"/>
              <a:t>trichlórmetán</a:t>
            </a:r>
            <a:r>
              <a:rPr lang="sk-SK" sz="3200" dirty="0" smtClean="0"/>
              <a:t> CHCl</a:t>
            </a:r>
            <a:r>
              <a:rPr lang="sk-SK" sz="3200" baseline="-25000" dirty="0" smtClean="0"/>
              <a:t>3</a:t>
            </a:r>
            <a:endParaRPr lang="sk-SK" sz="3200" dirty="0"/>
          </a:p>
        </p:txBody>
      </p:sp>
      <p:pic>
        <p:nvPicPr>
          <p:cNvPr id="8196" name="Picture 4" descr="Výsledok vyhľadávania obrázkov pre dopyt chloroform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804145"/>
            <a:ext cx="4537336" cy="301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51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620688"/>
            <a:ext cx="162877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3881" y="596875"/>
            <a:ext cx="17240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997518" y="2406625"/>
            <a:ext cx="1763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err="1" smtClean="0"/>
              <a:t>fluórmetán</a:t>
            </a:r>
            <a:r>
              <a:rPr lang="sk-SK" sz="2400" dirty="0" smtClean="0"/>
              <a:t> CH</a:t>
            </a:r>
            <a:r>
              <a:rPr lang="sk-SK" sz="2400" baseline="-25000" dirty="0" smtClean="0"/>
              <a:t>3</a:t>
            </a:r>
            <a:r>
              <a:rPr lang="sk-SK" sz="2400" dirty="0"/>
              <a:t>F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3361873" y="2381979"/>
            <a:ext cx="1930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err="1" smtClean="0"/>
              <a:t>difluórmetán</a:t>
            </a:r>
            <a:r>
              <a:rPr lang="sk-SK" sz="2400" dirty="0" smtClean="0"/>
              <a:t> CH</a:t>
            </a:r>
            <a:r>
              <a:rPr lang="sk-SK" sz="2400" baseline="-25000" dirty="0" smtClean="0"/>
              <a:t>2</a:t>
            </a:r>
            <a:r>
              <a:rPr lang="sk-SK" sz="2400" dirty="0" smtClean="0"/>
              <a:t>F</a:t>
            </a:r>
            <a:r>
              <a:rPr lang="sk-SK" sz="2400" baseline="-25000" dirty="0" smtClean="0"/>
              <a:t>2</a:t>
            </a:r>
            <a:endParaRPr lang="sk-SK" sz="2400" dirty="0"/>
          </a:p>
        </p:txBody>
      </p:sp>
      <p:pic>
        <p:nvPicPr>
          <p:cNvPr id="9221" name="Picture 5" descr="Výsledok vyhľadávania obrázkov pre dopyt dichlordifluormethan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6497" y="548680"/>
            <a:ext cx="1973015" cy="171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BlokTextu 9"/>
          <p:cNvSpPr txBox="1"/>
          <p:nvPr/>
        </p:nvSpPr>
        <p:spPr>
          <a:xfrm>
            <a:off x="6393603" y="2348880"/>
            <a:ext cx="1930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err="1" smtClean="0"/>
              <a:t>tetrafuóretán</a:t>
            </a:r>
            <a:r>
              <a:rPr lang="sk-SK" sz="2400" dirty="0" smtClean="0"/>
              <a:t> C</a:t>
            </a:r>
            <a:r>
              <a:rPr lang="sk-SK" sz="2400" baseline="-25000" dirty="0" smtClean="0"/>
              <a:t>2</a:t>
            </a:r>
            <a:r>
              <a:rPr lang="sk-SK" sz="2400" dirty="0" smtClean="0"/>
              <a:t>H</a:t>
            </a:r>
            <a:r>
              <a:rPr lang="sk-SK" sz="2400" baseline="-25000" dirty="0" smtClean="0"/>
              <a:t>2</a:t>
            </a:r>
            <a:r>
              <a:rPr lang="sk-SK" sz="2400" dirty="0" smtClean="0"/>
              <a:t>F</a:t>
            </a:r>
            <a:r>
              <a:rPr lang="sk-SK" sz="2400" baseline="-25000" dirty="0" smtClean="0"/>
              <a:t>4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86937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152</Words>
  <Application>Microsoft Office PowerPoint</Application>
  <PresentationFormat>Prezentácia na obrazovke (4:3)</PresentationFormat>
  <Paragraphs>52</Paragraphs>
  <Slides>18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19" baseType="lpstr">
      <vt:lpstr>Motív Office</vt:lpstr>
      <vt:lpstr>DERIVÁTY UHĽOVODÍKOV</vt:lpstr>
      <vt:lpstr>UHĽOVODÍKY</vt:lpstr>
      <vt:lpstr>DERIVÁTY UHĽOVODÍKOV</vt:lpstr>
      <vt:lpstr>Halogénderiváty</vt:lpstr>
      <vt:lpstr>HALOGÉNDERIVÁTY UHĽOVODÍKOV</vt:lpstr>
      <vt:lpstr>Prezentácia programu PowerPoint</vt:lpstr>
      <vt:lpstr>POLYVINYLCHLORID</vt:lpstr>
      <vt:lpstr>CHLOROFORM</vt:lpstr>
      <vt:lpstr>Prezentácia programu PowerPoint</vt:lpstr>
      <vt:lpstr>FREÓNY</vt:lpstr>
      <vt:lpstr>FREÓNY</vt:lpstr>
      <vt:lpstr>TEFLÓN</vt:lpstr>
      <vt:lpstr>GORETEX a iné</vt:lpstr>
      <vt:lpstr>DDT</vt:lpstr>
      <vt:lpstr>DDT</vt:lpstr>
      <vt:lpstr>Prezentácia programu PowerPoint</vt:lpstr>
      <vt:lpstr>DDT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DERIVÁTY UHĽOVODÍKOV</dc:title>
  <dc:creator>Katka Radvanská</dc:creator>
  <cp:lastModifiedBy>Katka Radvanska</cp:lastModifiedBy>
  <cp:revision>26</cp:revision>
  <dcterms:created xsi:type="dcterms:W3CDTF">2021-02-11T06:21:53Z</dcterms:created>
  <dcterms:modified xsi:type="dcterms:W3CDTF">2021-02-11T09:37:56Z</dcterms:modified>
</cp:coreProperties>
</file>