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5" r:id="rId9"/>
    <p:sldId id="268" r:id="rId10"/>
    <p:sldId id="263" r:id="rId11"/>
    <p:sldId id="264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F6432-0043-42F5-8562-8A58CD14B179}" type="datetimeFigureOut">
              <a:rPr lang="pl-PL" smtClean="0"/>
              <a:pPr/>
              <a:t>2018-06-05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B5A0-5752-4546-B164-6E82FFDE11D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F6432-0043-42F5-8562-8A58CD14B179}" type="datetimeFigureOut">
              <a:rPr lang="pl-PL" smtClean="0"/>
              <a:pPr/>
              <a:t>2018-06-05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B5A0-5752-4546-B164-6E82FFDE11D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F6432-0043-42F5-8562-8A58CD14B179}" type="datetimeFigureOut">
              <a:rPr lang="pl-PL" smtClean="0"/>
              <a:pPr/>
              <a:t>2018-06-05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B5A0-5752-4546-B164-6E82FFDE11D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F6432-0043-42F5-8562-8A58CD14B179}" type="datetimeFigureOut">
              <a:rPr lang="pl-PL" smtClean="0"/>
              <a:pPr/>
              <a:t>2018-06-05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B5A0-5752-4546-B164-6E82FFDE11D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F6432-0043-42F5-8562-8A58CD14B179}" type="datetimeFigureOut">
              <a:rPr lang="pl-PL" smtClean="0"/>
              <a:pPr/>
              <a:t>2018-06-05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B5A0-5752-4546-B164-6E82FFDE11D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F6432-0043-42F5-8562-8A58CD14B179}" type="datetimeFigureOut">
              <a:rPr lang="pl-PL" smtClean="0"/>
              <a:pPr/>
              <a:t>2018-06-05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B5A0-5752-4546-B164-6E82FFDE11D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F6432-0043-42F5-8562-8A58CD14B179}" type="datetimeFigureOut">
              <a:rPr lang="pl-PL" smtClean="0"/>
              <a:pPr/>
              <a:t>2018-06-05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B5A0-5752-4546-B164-6E82FFDE11D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F6432-0043-42F5-8562-8A58CD14B179}" type="datetimeFigureOut">
              <a:rPr lang="pl-PL" smtClean="0"/>
              <a:pPr/>
              <a:t>2018-06-05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B5A0-5752-4546-B164-6E82FFDE11D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F6432-0043-42F5-8562-8A58CD14B179}" type="datetimeFigureOut">
              <a:rPr lang="pl-PL" smtClean="0"/>
              <a:pPr/>
              <a:t>2018-06-05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B5A0-5752-4546-B164-6E82FFDE11D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F6432-0043-42F5-8562-8A58CD14B179}" type="datetimeFigureOut">
              <a:rPr lang="pl-PL" smtClean="0"/>
              <a:pPr/>
              <a:t>2018-06-05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FB5A0-5752-4546-B164-6E82FFDE11D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F6432-0043-42F5-8562-8A58CD14B179}" type="datetimeFigureOut">
              <a:rPr lang="pl-PL" smtClean="0"/>
              <a:pPr/>
              <a:t>2018-06-05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88FB5A0-5752-4546-B164-6E82FFDE11D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B9F6432-0043-42F5-8562-8A58CD14B179}" type="datetimeFigureOut">
              <a:rPr lang="pl-PL" smtClean="0"/>
              <a:pPr/>
              <a:t>2018-06-05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88FB5A0-5752-4546-B164-6E82FFDE11DC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1214422"/>
            <a:ext cx="7772400" cy="295753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WYJAZD EDUKACYJNY</a:t>
            </a:r>
            <a:br>
              <a:rPr lang="pl-PL" dirty="0" smtClean="0"/>
            </a:br>
            <a:r>
              <a:rPr lang="pl-PL" dirty="0" smtClean="0"/>
              <a:t>DO OGRODU DOŚWIADCZEŃ</a:t>
            </a:r>
            <a:br>
              <a:rPr lang="pl-PL" dirty="0" smtClean="0"/>
            </a:br>
            <a:r>
              <a:rPr lang="pl-PL" dirty="0" smtClean="0"/>
              <a:t>IM. STANISŁAWA LEMA</a:t>
            </a:r>
            <a:br>
              <a:rPr lang="pl-PL" dirty="0" smtClean="0"/>
            </a:br>
            <a:r>
              <a:rPr lang="pl-PL" dirty="0" smtClean="0"/>
              <a:t>W KRAKOWIE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429132"/>
            <a:ext cx="6400800" cy="1209668"/>
          </a:xfrm>
        </p:spPr>
        <p:txBody>
          <a:bodyPr/>
          <a:lstStyle/>
          <a:p>
            <a:r>
              <a:rPr lang="pl-PL" dirty="0" smtClean="0"/>
              <a:t>Zajęcia rozwijające z matematyki</a:t>
            </a:r>
          </a:p>
          <a:p>
            <a:r>
              <a:rPr lang="pl-PL" dirty="0" smtClean="0"/>
              <a:t>7 maja 2018</a:t>
            </a:r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W poszukiwaniu zaginionej szkatułki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Poszukiwania </a:t>
            </a:r>
            <a:br>
              <a:rPr lang="pl-PL" sz="2400" dirty="0" smtClean="0"/>
            </a:br>
            <a:r>
              <a:rPr lang="pl-PL" sz="2400" dirty="0" smtClean="0"/>
              <a:t>w roślinnym labiryncie nie były łatwe…</a:t>
            </a:r>
            <a:endParaRPr lang="pl-PL" sz="2400" dirty="0"/>
          </a:p>
        </p:txBody>
      </p:sp>
      <p:pic>
        <p:nvPicPr>
          <p:cNvPr id="6" name="Symbol zastępczy obrazu 5" descr="100_347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W poszukiwaniu zaginionej szkatułki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…ostatecznie jednak mapa doprowadziła nas do celu.</a:t>
            </a:r>
            <a:endParaRPr lang="pl-PL" sz="2400" dirty="0"/>
          </a:p>
        </p:txBody>
      </p:sp>
      <p:pic>
        <p:nvPicPr>
          <p:cNvPr id="7" name="Symbol zastępczy obrazu 6" descr="100_347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W poszukiwaniu zaginionej szkatułki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390764" cy="2179320"/>
          </a:xfrm>
        </p:spPr>
        <p:txBody>
          <a:bodyPr>
            <a:normAutofit fontScale="92500" lnSpcReduction="20000"/>
          </a:bodyPr>
          <a:lstStyle/>
          <a:p>
            <a:r>
              <a:rPr lang="pl-PL" sz="2400" dirty="0" smtClean="0"/>
              <a:t>Zmęczeni poszukiwaniami czekaliśmy na dalszy ciąg </a:t>
            </a:r>
            <a:r>
              <a:rPr lang="pl-PL" sz="2400" dirty="0" smtClean="0"/>
              <a:t>zajęć pełnych informacji z fizyki. Jakich – zobaczcie sami.</a:t>
            </a:r>
            <a:endParaRPr lang="pl-PL" sz="2400" dirty="0"/>
          </a:p>
        </p:txBody>
      </p:sp>
      <p:pic>
        <p:nvPicPr>
          <p:cNvPr id="6" name="Symbol zastępczy obrazu 5" descr="100_346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Zwiedzanie Ogrodu 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390764" cy="2179320"/>
          </a:xfrm>
        </p:spPr>
        <p:txBody>
          <a:bodyPr>
            <a:normAutofit/>
          </a:bodyPr>
          <a:lstStyle/>
          <a:p>
            <a:r>
              <a:rPr lang="pl-PL" sz="2400" dirty="0" smtClean="0"/>
              <a:t>Jak powstaje wir wodny i jak można się z niego wydostać…</a:t>
            </a:r>
            <a:endParaRPr lang="pl-PL" sz="2400" dirty="0"/>
          </a:p>
        </p:txBody>
      </p:sp>
      <p:pic>
        <p:nvPicPr>
          <p:cNvPr id="6" name="Symbol zastępczy obrazu 5" descr="100_347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Zwiedzanie Ogrodu 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390764" cy="2179320"/>
          </a:xfrm>
        </p:spPr>
        <p:txBody>
          <a:bodyPr>
            <a:normAutofit/>
          </a:bodyPr>
          <a:lstStyle/>
          <a:p>
            <a:r>
              <a:rPr lang="pl-PL" sz="2400" dirty="0" smtClean="0"/>
              <a:t>Kto pociął lustro? Czyje to odbicie?</a:t>
            </a:r>
            <a:endParaRPr lang="pl-PL" sz="2400" dirty="0"/>
          </a:p>
        </p:txBody>
      </p:sp>
      <p:pic>
        <p:nvPicPr>
          <p:cNvPr id="7" name="Symbol zastępczy obrazu 6" descr="100_347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Zwiedzanie Ogrodu 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390764" cy="2179320"/>
          </a:xfrm>
        </p:spPr>
        <p:txBody>
          <a:bodyPr>
            <a:normAutofit/>
          </a:bodyPr>
          <a:lstStyle/>
          <a:p>
            <a:r>
              <a:rPr lang="pl-PL" sz="2400" dirty="0" smtClean="0"/>
              <a:t>Trochę hałasu jeszcze nikomu nie zaszkodziło…</a:t>
            </a:r>
            <a:endParaRPr lang="pl-PL" sz="2400" dirty="0"/>
          </a:p>
        </p:txBody>
      </p:sp>
      <p:pic>
        <p:nvPicPr>
          <p:cNvPr id="6" name="Symbol zastępczy obrazu 5" descr="100_348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Zwiedzanie Ogrodu 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390764" cy="2179320"/>
          </a:xfrm>
        </p:spPr>
        <p:txBody>
          <a:bodyPr>
            <a:normAutofit/>
          </a:bodyPr>
          <a:lstStyle/>
          <a:p>
            <a:r>
              <a:rPr lang="pl-PL" sz="2400" dirty="0" smtClean="0"/>
              <a:t>Czy dźwięk można poczuć?</a:t>
            </a:r>
            <a:endParaRPr lang="pl-PL" sz="2400" dirty="0"/>
          </a:p>
        </p:txBody>
      </p:sp>
      <p:pic>
        <p:nvPicPr>
          <p:cNvPr id="7" name="Symbol zastępczy obrazu 6" descr="100_348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Zwiedzanie Ogrodu 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390764" cy="2179320"/>
          </a:xfrm>
        </p:spPr>
        <p:txBody>
          <a:bodyPr>
            <a:normAutofit/>
          </a:bodyPr>
          <a:lstStyle/>
          <a:p>
            <a:r>
              <a:rPr lang="pl-PL" sz="2400" dirty="0" smtClean="0"/>
              <a:t>Tajemnicze kulki.</a:t>
            </a:r>
            <a:endParaRPr lang="pl-PL" sz="2400" dirty="0"/>
          </a:p>
        </p:txBody>
      </p:sp>
      <p:pic>
        <p:nvPicPr>
          <p:cNvPr id="6" name="Symbol zastępczy obrazu 5" descr="100_348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8185" b="18185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Zwiedzanie Ogrodu 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390764" cy="2179320"/>
          </a:xfrm>
        </p:spPr>
        <p:txBody>
          <a:bodyPr>
            <a:normAutofit/>
          </a:bodyPr>
          <a:lstStyle/>
          <a:p>
            <a:r>
              <a:rPr lang="pl-PL" sz="2400" dirty="0" smtClean="0"/>
              <a:t>Problemy z równowagą?</a:t>
            </a:r>
            <a:endParaRPr lang="pl-PL" sz="2400" dirty="0"/>
          </a:p>
        </p:txBody>
      </p:sp>
      <p:pic>
        <p:nvPicPr>
          <p:cNvPr id="7" name="Symbol zastępczy obrazu 6" descr="100_348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Zwiedzanie Ogrodu 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09600" y="2828784"/>
            <a:ext cx="2390764" cy="2671917"/>
          </a:xfrm>
        </p:spPr>
        <p:txBody>
          <a:bodyPr>
            <a:normAutofit/>
          </a:bodyPr>
          <a:lstStyle/>
          <a:p>
            <a:r>
              <a:rPr lang="pl-PL" sz="2400" dirty="0" smtClean="0"/>
              <a:t>Problemów z równowagą ciąg dalszy – czyli co może siła odśrodkowa… (niektórych zabolało).</a:t>
            </a:r>
            <a:endParaRPr lang="pl-PL" sz="2400" dirty="0"/>
          </a:p>
        </p:txBody>
      </p:sp>
      <p:pic>
        <p:nvPicPr>
          <p:cNvPr id="6" name="Symbol zastępczy obrazu 5" descr="100_348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Wyjechaliśmy…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7 maja 2018 roku wzięliśmy udział w kolejnym wyjeździe edukacyjnym w ramach realizacji projektu „Nowa jakość kształcenia w gminie Dukla”.</a:t>
            </a:r>
          </a:p>
          <a:p>
            <a:r>
              <a:rPr lang="pl-PL" dirty="0" smtClean="0"/>
              <a:t>Razem z nami byli uczniowie ze szkół w Jasionce, Równem, Tylawie i Dukli.</a:t>
            </a:r>
          </a:p>
          <a:p>
            <a:r>
              <a:rPr lang="pl-PL" dirty="0" smtClean="0"/>
              <a:t>Spod szkoły wyjechaliśmy o 7</a:t>
            </a:r>
            <a:r>
              <a:rPr lang="pl-PL" baseline="30000" dirty="0" smtClean="0"/>
              <a:t>30 </a:t>
            </a:r>
            <a:r>
              <a:rPr lang="pl-PL" dirty="0" smtClean="0"/>
              <a:t>rano. Do Krakowa dotarliśmy bez przeszkód przed godziną 11</a:t>
            </a:r>
            <a:r>
              <a:rPr lang="pl-PL" baseline="30000" dirty="0" smtClean="0"/>
              <a:t>00 </a:t>
            </a:r>
            <a:r>
              <a:rPr lang="pl-PL" dirty="0" smtClean="0"/>
              <a:t>. </a:t>
            </a:r>
            <a:endParaRPr 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Zwiedzanie Ogrodu 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09600" y="2828784"/>
            <a:ext cx="2390764" cy="2671917"/>
          </a:xfrm>
        </p:spPr>
        <p:txBody>
          <a:bodyPr>
            <a:normAutofit/>
          </a:bodyPr>
          <a:lstStyle/>
          <a:p>
            <a:r>
              <a:rPr lang="pl-PL" sz="2400" dirty="0" smtClean="0"/>
              <a:t>Zabawne wahadełka.</a:t>
            </a:r>
            <a:endParaRPr lang="pl-PL" sz="2400" dirty="0"/>
          </a:p>
        </p:txBody>
      </p:sp>
      <p:pic>
        <p:nvPicPr>
          <p:cNvPr id="7" name="Symbol zastępczy obrazu 6" descr="100_349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8185" b="18185"/>
          <a:stretch>
            <a:fillRect/>
          </a:stretch>
        </p:blipFill>
        <p:spPr/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Zwiedzanie Ogrodu 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09600" y="2828784"/>
            <a:ext cx="2390764" cy="2671917"/>
          </a:xfrm>
        </p:spPr>
        <p:txBody>
          <a:bodyPr>
            <a:normAutofit/>
          </a:bodyPr>
          <a:lstStyle/>
          <a:p>
            <a:r>
              <a:rPr lang="pl-PL" sz="2400" dirty="0" smtClean="0"/>
              <a:t>A może przeciąganie liny?</a:t>
            </a:r>
            <a:endParaRPr lang="pl-PL" sz="2400" dirty="0"/>
          </a:p>
        </p:txBody>
      </p:sp>
      <p:pic>
        <p:nvPicPr>
          <p:cNvPr id="6" name="Symbol zastępczy obrazu 5" descr="100_349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8185" b="18185"/>
          <a:stretch>
            <a:fillRect/>
          </a:stretch>
        </p:blipFill>
        <p:spPr/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Zwiedzanie Ogrodu 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09600" y="2828784"/>
            <a:ext cx="2390764" cy="2671917"/>
          </a:xfrm>
        </p:spPr>
        <p:txBody>
          <a:bodyPr>
            <a:normAutofit/>
          </a:bodyPr>
          <a:lstStyle/>
          <a:p>
            <a:r>
              <a:rPr lang="pl-PL" sz="2400" dirty="0" smtClean="0"/>
              <a:t>Czy ta platforma się wreszcie zatrzyma…? - czyli </a:t>
            </a:r>
            <a:br>
              <a:rPr lang="pl-PL" sz="2400" dirty="0" smtClean="0"/>
            </a:br>
            <a:r>
              <a:rPr lang="pl-PL" sz="2400" dirty="0" smtClean="0"/>
              <a:t>o równowadze raz jeszcze.</a:t>
            </a:r>
            <a:endParaRPr lang="pl-PL" sz="2400" dirty="0"/>
          </a:p>
        </p:txBody>
      </p:sp>
      <p:pic>
        <p:nvPicPr>
          <p:cNvPr id="7" name="Symbol zastępczy obrazu 6" descr="100_350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8185" b="18185"/>
          <a:stretch>
            <a:fillRect/>
          </a:stretch>
        </p:blipFill>
        <p:spPr/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Zwiedzanie Ogrodu 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09600" y="2828784"/>
            <a:ext cx="2390764" cy="2671917"/>
          </a:xfrm>
        </p:spPr>
        <p:txBody>
          <a:bodyPr>
            <a:normAutofit/>
          </a:bodyPr>
          <a:lstStyle/>
          <a:p>
            <a:r>
              <a:rPr lang="pl-PL" sz="2400" dirty="0" smtClean="0"/>
              <a:t>Połączone huśtawki – czyli rozbujaj mnie!</a:t>
            </a:r>
            <a:endParaRPr lang="pl-PL" sz="2400" dirty="0"/>
          </a:p>
        </p:txBody>
      </p:sp>
      <p:pic>
        <p:nvPicPr>
          <p:cNvPr id="6" name="Symbol zastępczy obrazu 5" descr="100_350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Zwiedzanie Ogrodu 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09600" y="2828784"/>
            <a:ext cx="2390764" cy="2671917"/>
          </a:xfrm>
        </p:spPr>
        <p:txBody>
          <a:bodyPr>
            <a:normAutofit/>
          </a:bodyPr>
          <a:lstStyle/>
          <a:p>
            <a:r>
              <a:rPr lang="pl-PL" sz="2400" dirty="0" smtClean="0"/>
              <a:t>Niestety – </a:t>
            </a:r>
            <a:br>
              <a:rPr lang="pl-PL" sz="2400" dirty="0" smtClean="0"/>
            </a:br>
            <a:r>
              <a:rPr lang="pl-PL" sz="2400" dirty="0" smtClean="0"/>
              <a:t>z żyroskopu nie skorzystaliśmy </a:t>
            </a:r>
            <a:br>
              <a:rPr lang="pl-PL" sz="2400" dirty="0" smtClean="0"/>
            </a:br>
            <a:r>
              <a:rPr lang="pl-PL" sz="2400" dirty="0" smtClean="0"/>
              <a:t>w obawie o nasze żołądki (właśnie wybieraliśmy się na obiad).</a:t>
            </a:r>
            <a:endParaRPr lang="pl-PL" sz="2400" dirty="0"/>
          </a:p>
        </p:txBody>
      </p:sp>
      <p:pic>
        <p:nvPicPr>
          <p:cNvPr id="7" name="Symbol zastępczy obrazu 6" descr="zyroskop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300" r="24300"/>
          <a:stretch>
            <a:fillRect/>
          </a:stretch>
        </p:blipFill>
        <p:spPr/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2747954" cy="680368"/>
          </a:xfrm>
        </p:spPr>
        <p:txBody>
          <a:bodyPr>
            <a:noAutofit/>
          </a:bodyPr>
          <a:lstStyle/>
          <a:p>
            <a:r>
              <a:rPr lang="pl-PL" sz="2800" dirty="0" smtClean="0"/>
              <a:t>To my…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1785926"/>
            <a:ext cx="2857520" cy="3571899"/>
          </a:xfrm>
        </p:spPr>
        <p:txBody>
          <a:bodyPr>
            <a:normAutofit fontScale="85000" lnSpcReduction="20000"/>
          </a:bodyPr>
          <a:lstStyle/>
          <a:p>
            <a:r>
              <a:rPr lang="pl-PL" sz="2400" dirty="0" smtClean="0"/>
              <a:t>W wyjeździe wzięła udział grupa </a:t>
            </a:r>
            <a:r>
              <a:rPr lang="pl-PL" sz="2400" dirty="0" smtClean="0"/>
              <a:t>w </a:t>
            </a:r>
            <a:r>
              <a:rPr lang="pl-PL" sz="2400" dirty="0" smtClean="0"/>
              <a:t>składzie:</a:t>
            </a:r>
          </a:p>
          <a:p>
            <a:r>
              <a:rPr lang="pl-PL" sz="2400" dirty="0" smtClean="0"/>
              <a:t>Oliwia K.</a:t>
            </a:r>
          </a:p>
          <a:p>
            <a:r>
              <a:rPr lang="pl-PL" sz="2400" dirty="0" smtClean="0"/>
              <a:t>Oliwia S.</a:t>
            </a:r>
          </a:p>
          <a:p>
            <a:r>
              <a:rPr lang="pl-PL" sz="2400" dirty="0" smtClean="0"/>
              <a:t>Vanessa B.</a:t>
            </a:r>
          </a:p>
          <a:p>
            <a:r>
              <a:rPr lang="pl-PL" sz="2400" dirty="0" smtClean="0"/>
              <a:t>Karolina J.</a:t>
            </a:r>
          </a:p>
          <a:p>
            <a:r>
              <a:rPr lang="pl-PL" sz="2400" dirty="0" smtClean="0"/>
              <a:t>Dorota B.</a:t>
            </a:r>
          </a:p>
          <a:p>
            <a:r>
              <a:rPr lang="pl-PL" sz="2400" dirty="0" smtClean="0"/>
              <a:t>Łukasz B.</a:t>
            </a:r>
          </a:p>
          <a:p>
            <a:r>
              <a:rPr lang="pl-PL" sz="2400" dirty="0" smtClean="0"/>
              <a:t>Rafał G.</a:t>
            </a:r>
          </a:p>
          <a:p>
            <a:r>
              <a:rPr lang="pl-PL" sz="2400" dirty="0" smtClean="0"/>
              <a:t>Krystian K.</a:t>
            </a:r>
          </a:p>
          <a:p>
            <a:r>
              <a:rPr lang="pl-PL" sz="2400" dirty="0" smtClean="0"/>
              <a:t>pod opieką pani Małgorzaty D.</a:t>
            </a:r>
          </a:p>
          <a:p>
            <a:endParaRPr lang="pl-PL" sz="2400" dirty="0"/>
          </a:p>
        </p:txBody>
      </p:sp>
      <p:pic>
        <p:nvPicPr>
          <p:cNvPr id="6" name="Symbol zastępczy obrazu 5" descr="100_349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8082" b="18082"/>
          <a:stretch>
            <a:fillRect/>
          </a:stretch>
        </p:blipFill>
        <p:spPr/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Do zobaczenia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MÓWIĄ UCZNIOWIE SP im. JANA PAWŁA II</a:t>
            </a:r>
          </a:p>
          <a:p>
            <a:r>
              <a:rPr lang="pl-PL" dirty="0" smtClean="0"/>
              <a:t>W ŁĘKACH DUKIELSKICH</a:t>
            </a:r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wyjazd z projektu\MAPA_ZIELONY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546132"/>
            <a:ext cx="5253233" cy="4878503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714348" y="1142984"/>
            <a:ext cx="2743200" cy="1162050"/>
          </a:xfrm>
        </p:spPr>
        <p:txBody>
          <a:bodyPr/>
          <a:lstStyle/>
          <a:p>
            <a:r>
              <a:rPr lang="pl-PL" sz="4800" dirty="0" smtClean="0"/>
              <a:t>Zawartość Ogrodu</a:t>
            </a:r>
            <a:endParaRPr lang="pl-PL" sz="48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2"/>
          </p:nvPr>
        </p:nvSpPr>
        <p:spPr>
          <a:xfrm>
            <a:off x="685800" y="2571744"/>
            <a:ext cx="2743200" cy="3676656"/>
          </a:xfrm>
        </p:spPr>
        <p:txBody>
          <a:bodyPr>
            <a:normAutofit lnSpcReduction="10000"/>
          </a:bodyPr>
          <a:lstStyle/>
          <a:p>
            <a:r>
              <a:rPr lang="pl-PL" sz="2400" dirty="0" smtClean="0"/>
              <a:t>Ogród Doświadczeń pozwala w praktyczny sposób poczuć, zobaczyć</a:t>
            </a:r>
            <a:br>
              <a:rPr lang="pl-PL" sz="2400" dirty="0" smtClean="0"/>
            </a:br>
            <a:r>
              <a:rPr lang="pl-PL" sz="2400" dirty="0" smtClean="0"/>
              <a:t> i sprawdzić działanie praw fizyki z różnych jej dziedzin, co pokazuje załączona mapa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 miejscu…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Kraków powitał nas piękną pogodą. Słońce i lekki wiatr sprzyjały zabawie na świeżym powietrzu.</a:t>
            </a:r>
          </a:p>
          <a:p>
            <a:r>
              <a:rPr lang="pl-PL" dirty="0" smtClean="0"/>
              <a:t>Rozpoczęliśmy od zajęć terenowych prowadzonych przez pracowników ogrodu – „W poszukiwaniu zaginionej szkatułki”. Wyposażeni w kompasy, poszukiwaliśmy na terenie Ogrodu szkatułek zawierających kolejne zadania. Za wykonanie zadań otrzymywaliśmy fragmenty mapy. Cała mapa zaprowadziła nas do skarbu, którym była… szkatułka pełna lizaków!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 dalszym ciągu…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Instruktorzy zatrudnieni w Ogrodzie oprowadzili nasz po całym obiekcie, tłumacząc działanie poszczególnych urządzeń. Wszystkie mogliśmy wypróbować, wspaniale się przy tym bawiąc. Nie obyło się bez drobnych wypadków – na niektórych urządzeniach naprawdę trudno było się utrzymać. Najbardziej „złośliwa” okazała się karuzela, która strąciła kilka osób. Skończyło się na siniakach </a:t>
            </a:r>
            <a:br>
              <a:rPr lang="pl-PL" dirty="0" smtClean="0"/>
            </a:br>
            <a:r>
              <a:rPr lang="pl-PL" dirty="0" smtClean="0"/>
              <a:t>i drobnych otarciach…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W poszukiwaniu zaginionej szkatułki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Właśnie poznajemy budowę </a:t>
            </a:r>
            <a:br>
              <a:rPr lang="pl-PL" sz="2400" dirty="0" smtClean="0"/>
            </a:br>
            <a:r>
              <a:rPr lang="pl-PL" sz="2400" dirty="0" smtClean="0"/>
              <a:t>i działanie kompasu.</a:t>
            </a:r>
            <a:endParaRPr lang="pl-PL" sz="2400" dirty="0"/>
          </a:p>
        </p:txBody>
      </p:sp>
      <p:pic>
        <p:nvPicPr>
          <p:cNvPr id="5" name="Symbol zastępczy obrazu 4" descr="100_346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W poszukiwaniu zaginionej szkatułki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Wyznaczamy kierunek następnego etapu…</a:t>
            </a:r>
            <a:endParaRPr lang="pl-PL" sz="2400" dirty="0"/>
          </a:p>
        </p:txBody>
      </p:sp>
      <p:pic>
        <p:nvPicPr>
          <p:cNvPr id="7" name="Symbol zastępczy obrazu 6" descr="100_346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W poszukiwaniu zaginionej szkatułki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… i biegiem ruszamy przed siebie.</a:t>
            </a:r>
            <a:endParaRPr lang="pl-PL" sz="2400" dirty="0"/>
          </a:p>
        </p:txBody>
      </p:sp>
      <p:pic>
        <p:nvPicPr>
          <p:cNvPr id="6" name="Symbol zastępczy obrazu 5" descr="100_346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42" r="5942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747954" cy="1582621"/>
          </a:xfrm>
        </p:spPr>
        <p:txBody>
          <a:bodyPr>
            <a:noAutofit/>
          </a:bodyPr>
          <a:lstStyle/>
          <a:p>
            <a:r>
              <a:rPr lang="pl-PL" sz="2800" dirty="0" smtClean="0"/>
              <a:t>W poszukiwaniu zaginionej szkatułki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609600" y="2828784"/>
            <a:ext cx="2209800" cy="2743355"/>
          </a:xfrm>
        </p:spPr>
        <p:txBody>
          <a:bodyPr>
            <a:normAutofit/>
          </a:bodyPr>
          <a:lstStyle/>
          <a:p>
            <a:r>
              <a:rPr lang="pl-PL" sz="2400" dirty="0" smtClean="0"/>
              <a:t>Nierzadko chcąc zdobyć kolejny fragment mapy musieliśmy odpowiadać na różne pytania.</a:t>
            </a:r>
            <a:endParaRPr lang="pl-PL" sz="2400" dirty="0"/>
          </a:p>
        </p:txBody>
      </p:sp>
      <p:pic>
        <p:nvPicPr>
          <p:cNvPr id="7" name="Symbol zastępczy obrazu 6" descr="100_347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8185" b="18185"/>
          <a:stretch>
            <a:fillRect/>
          </a:stretch>
        </p:blipFill>
        <p:spPr/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147</TotalTime>
  <Words>447</Words>
  <Application>Microsoft Office PowerPoint</Application>
  <PresentationFormat>Pokaz na ekranie (4:3)</PresentationFormat>
  <Paragraphs>66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Przepływ</vt:lpstr>
      <vt:lpstr>WYJAZD EDUKACYJNY DO OGRODU DOŚWIADCZEŃ IM. STANISŁAWA LEMA W KRAKOWIE</vt:lpstr>
      <vt:lpstr>Wyjechaliśmy…</vt:lpstr>
      <vt:lpstr>Zawartość Ogrodu</vt:lpstr>
      <vt:lpstr>Na miejscu…</vt:lpstr>
      <vt:lpstr>W dalszym ciągu…</vt:lpstr>
      <vt:lpstr>W poszukiwaniu zaginionej szkatułki</vt:lpstr>
      <vt:lpstr>W poszukiwaniu zaginionej szkatułki</vt:lpstr>
      <vt:lpstr>W poszukiwaniu zaginionej szkatułki</vt:lpstr>
      <vt:lpstr>W poszukiwaniu zaginionej szkatułki</vt:lpstr>
      <vt:lpstr>W poszukiwaniu zaginionej szkatułki</vt:lpstr>
      <vt:lpstr>W poszukiwaniu zaginionej szkatułki</vt:lpstr>
      <vt:lpstr>W poszukiwaniu zaginionej szkatułki</vt:lpstr>
      <vt:lpstr>Zwiedzanie Ogrodu </vt:lpstr>
      <vt:lpstr>Zwiedzanie Ogrodu </vt:lpstr>
      <vt:lpstr>Zwiedzanie Ogrodu </vt:lpstr>
      <vt:lpstr>Zwiedzanie Ogrodu </vt:lpstr>
      <vt:lpstr>Zwiedzanie Ogrodu </vt:lpstr>
      <vt:lpstr>Zwiedzanie Ogrodu </vt:lpstr>
      <vt:lpstr>Zwiedzanie Ogrodu </vt:lpstr>
      <vt:lpstr>Zwiedzanie Ogrodu </vt:lpstr>
      <vt:lpstr>Zwiedzanie Ogrodu </vt:lpstr>
      <vt:lpstr>Zwiedzanie Ogrodu </vt:lpstr>
      <vt:lpstr>Zwiedzanie Ogrodu </vt:lpstr>
      <vt:lpstr>Zwiedzanie Ogrodu </vt:lpstr>
      <vt:lpstr>To my…</vt:lpstr>
      <vt:lpstr>Do zobaczenia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WYJAZD EDUKACYJNY DO OGRODU DOŚWIADCZEŃ IM. STANISŁAWA LEMA W KRAKOWIE</dc:title>
  <dc:creator>Admin</dc:creator>
  <cp:lastModifiedBy>Admin</cp:lastModifiedBy>
  <cp:revision>13</cp:revision>
  <dcterms:created xsi:type="dcterms:W3CDTF">2018-05-25T10:56:57Z</dcterms:created>
  <dcterms:modified xsi:type="dcterms:W3CDTF">2018-06-05T08:01:22Z</dcterms:modified>
</cp:coreProperties>
</file>