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2" r:id="rId5"/>
    <p:sldId id="257" r:id="rId6"/>
    <p:sldId id="275" r:id="rId7"/>
    <p:sldId id="262" r:id="rId8"/>
    <p:sldId id="276" r:id="rId9"/>
    <p:sldId id="277" r:id="rId10"/>
    <p:sldId id="258" r:id="rId11"/>
    <p:sldId id="259" r:id="rId12"/>
    <p:sldId id="261" r:id="rId13"/>
    <p:sldId id="273" r:id="rId14"/>
    <p:sldId id="260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154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37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34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889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39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0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037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31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491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pn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hyperlink" Target="https://www.google.com/url?sa=i&amp;source=images&amp;cd=&amp;cad=rja&amp;uact=8&amp;ved=2ahUKEwjuo8y6lL3bAhXsCsAKHY35D0IQjRx6BAgBEAU&amp;url=https://commons.wikimedia.org/wiki/File:Styren_(vzorec).svg&amp;psig=AOvVaw0bqYH8U5bSF6WB18V3zARV&amp;ust=1528309968458676" TargetMode="External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4.png"/><Relationship Id="rId4" Type="http://schemas.openxmlformats.org/officeDocument/2006/relationships/image" Target="../media/image18.jpe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Plasty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9. ročník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7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ropbox\Biológia\Obrázky\Prostredie\Recyklo\pet mod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690137"/>
            <a:ext cx="4142552" cy="14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err="1" smtClean="0">
                <a:solidFill>
                  <a:srgbClr val="00B050"/>
                </a:solidFill>
              </a:rPr>
              <a:t>PolyEtylénTereftalát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/>
          </a:bodyPr>
          <a:lstStyle/>
          <a:p>
            <a:endParaRPr lang="sk-SK" sz="2800" dirty="0" smtClean="0"/>
          </a:p>
          <a:p>
            <a:r>
              <a:rPr lang="sk-SK" sz="2800" dirty="0" smtClean="0"/>
              <a:t>Plastové fľaše, obaly do chladničky, mrazničky</a:t>
            </a:r>
            <a:endParaRPr lang="sk-SK" sz="2800" dirty="0"/>
          </a:p>
        </p:txBody>
      </p:sp>
      <p:pic>
        <p:nvPicPr>
          <p:cNvPr id="4098" name="Picture 2" descr="C:\Dropbox\Biológia\Obrázky\Prostredie\Recyklo\01 P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39069" cy="15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ropbox\Biológia\Obrázky\Prostredie\Recyklo\p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98" y="886166"/>
            <a:ext cx="2232248" cy="7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pet pl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" y="4153090"/>
            <a:ext cx="4181357" cy="26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úvisiaci obrázo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855010"/>
            <a:ext cx="3600400" cy="15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úvisiaci obráz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55701"/>
            <a:ext cx="2348957" cy="2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ok vyhľadávania obrázkov pre dopyt pet materia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7" y="3975513"/>
            <a:ext cx="3168427" cy="28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083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POLYVINYLCHLORID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76" y="141041"/>
            <a:ext cx="1511711" cy="13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ropbox\Biológia\Obrázky\Prostredie\Recyklo\03 PV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" y="260648"/>
            <a:ext cx="100811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ropbox\Biológia\Obrázky\Prostredie\Recyklo\pvc MOD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813522"/>
            <a:ext cx="5112568" cy="12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p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98770"/>
            <a:ext cx="2852378" cy="16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úvisiaci obráz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45724"/>
            <a:ext cx="1926963" cy="15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pv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9684"/>
            <a:ext cx="3003914" cy="16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ok vyhľadávania obrázkov pre dopyt pv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740"/>
            <a:ext cx="2051720" cy="163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ok vyhľadávania obrázkov pre dopyt pvc okna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0578"/>
            <a:ext cx="1558190" cy="19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ok vyhľadávania obrázkov pre dopyt pvc w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74" y="3329536"/>
            <a:ext cx="1614592" cy="16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ýsledok vyhľadávania obrázkov pre dopyt pvc w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98" y="1628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úvisiaci obráz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67318"/>
            <a:ext cx="2411760" cy="16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70" y="294045"/>
            <a:ext cx="795350" cy="98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obsahu 2"/>
          <p:cNvSpPr txBox="1">
            <a:spLocks/>
          </p:cNvSpPr>
          <p:nvPr/>
        </p:nvSpPr>
        <p:spPr>
          <a:xfrm>
            <a:off x="3059832" y="2204864"/>
            <a:ext cx="396044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PVC</a:t>
            </a:r>
          </a:p>
          <a:p>
            <a:r>
              <a:rPr lang="sk-SK" sz="2400" dirty="0" smtClean="0"/>
              <a:t>Tvrdý, pevný, odolný voči chemikáliám</a:t>
            </a:r>
          </a:p>
          <a:p>
            <a:r>
              <a:rPr lang="sk-SK" sz="2400" dirty="0" smtClean="0"/>
              <a:t>Nie na potraviny</a:t>
            </a:r>
          </a:p>
          <a:p>
            <a:r>
              <a:rPr lang="sk-SK" sz="2400" dirty="0" smtClean="0"/>
              <a:t>Potrubia, rúrky, okenné rámy, záchodové dosky</a:t>
            </a:r>
          </a:p>
          <a:p>
            <a:r>
              <a:rPr lang="sk-SK" sz="2400" dirty="0" err="1" smtClean="0"/>
              <a:t>Mäkčený</a:t>
            </a:r>
            <a:r>
              <a:rPr lang="sk-SK" sz="2400" dirty="0" smtClean="0"/>
              <a:t>: vinylové podlahy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124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POLYSTYRÉN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1191349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Stryrodur</a:t>
            </a:r>
            <a:r>
              <a:rPr lang="sk-SK" sz="2800" dirty="0" smtClean="0"/>
              <a:t>, </a:t>
            </a:r>
            <a:r>
              <a:rPr lang="sk-SK" sz="2800" dirty="0" err="1" smtClean="0"/>
              <a:t>styrofoam</a:t>
            </a:r>
            <a:endParaRPr lang="sk-SK" sz="2800" dirty="0" smtClean="0"/>
          </a:p>
          <a:p>
            <a:r>
              <a:rPr lang="sk-SK" sz="2800" dirty="0" smtClean="0"/>
              <a:t>Tepelná a zvuková izolácia, obaly</a:t>
            </a:r>
            <a:endParaRPr lang="sk-SK" sz="2800" dirty="0"/>
          </a:p>
        </p:txBody>
      </p:sp>
      <p:pic>
        <p:nvPicPr>
          <p:cNvPr id="5122" name="Picture 2" descr="C:\Dropbox\Biológia\Obrázky\Prostredie\Recyklo\06 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289273" cy="12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ropbox\Biológia\Obrázky\Prostredie\Recyklo\ps MOLEK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25" y="734956"/>
            <a:ext cx="5112568" cy="14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Výsledok vyhľadávania obrázkov pre dopyt STYRé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44" y="188640"/>
            <a:ext cx="189934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Výsledok vyhľadávania obrázkov pre dopyt polysty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" y="3236826"/>
            <a:ext cx="2350342" cy="14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Súvisiaci obráz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78" y="3050891"/>
            <a:ext cx="2511301" cy="16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Súvisiaci obráz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64" y="2251847"/>
            <a:ext cx="2088232" cy="20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Výsledok vyhľadávania obrázkov pre dopyt polystyren obal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5133958"/>
            <a:ext cx="2551542" cy="17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Výsledok vyhľadávania obrázkov pre dopyt polystyren izolac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" y="4723418"/>
            <a:ext cx="4284355" cy="2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Výsledok vyhľadávania obrázkov pre dopyt polystyren izolac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30" y="4581128"/>
            <a:ext cx="2224681" cy="22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Súvisiaci obrázo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7982" y="3801457"/>
            <a:ext cx="2117599" cy="12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942" y="0"/>
            <a:ext cx="8229600" cy="836712"/>
          </a:xfrm>
        </p:spPr>
        <p:txBody>
          <a:bodyPr/>
          <a:lstStyle/>
          <a:p>
            <a:r>
              <a:rPr lang="sk-SK" b="1" dirty="0" smtClean="0"/>
              <a:t>RECYKLAČNÉ SYMBOLY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39752" y="1052736"/>
            <a:ext cx="6347048" cy="5658802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err="1" smtClean="0"/>
              <a:t>Polyetyléntereftalát</a:t>
            </a: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r>
              <a:rPr lang="sk-SK" b="1" dirty="0" smtClean="0"/>
              <a:t>Tvrdý polyetylén</a:t>
            </a:r>
          </a:p>
          <a:p>
            <a:endParaRPr lang="sk-SK" b="1" dirty="0" smtClean="0"/>
          </a:p>
          <a:p>
            <a:r>
              <a:rPr lang="sk-SK" b="1" dirty="0" smtClean="0"/>
              <a:t>Polyvinylchlorid</a:t>
            </a:r>
          </a:p>
          <a:p>
            <a:endParaRPr lang="sk-SK" b="1" dirty="0" smtClean="0"/>
          </a:p>
          <a:p>
            <a:r>
              <a:rPr lang="sk-SK" b="1" dirty="0" smtClean="0"/>
              <a:t>Mäkký polyetylén</a:t>
            </a:r>
          </a:p>
          <a:p>
            <a:endParaRPr lang="sk-SK" b="1" dirty="0" smtClean="0"/>
          </a:p>
          <a:p>
            <a:r>
              <a:rPr lang="sk-SK" b="1" dirty="0" smtClean="0"/>
              <a:t>Polypropylén </a:t>
            </a:r>
          </a:p>
          <a:p>
            <a:endParaRPr lang="sk-SK" b="1" dirty="0" smtClean="0"/>
          </a:p>
          <a:p>
            <a:r>
              <a:rPr lang="sk-SK" b="1" dirty="0" smtClean="0"/>
              <a:t>Polystyrén</a:t>
            </a:r>
            <a:endParaRPr lang="sk-SK" dirty="0"/>
          </a:p>
        </p:txBody>
      </p:sp>
      <p:pic>
        <p:nvPicPr>
          <p:cNvPr id="4" name="Picture 3" descr="C:\Dropbox\Biológia\Obrázky\Prostredie\Recyklo\02 HD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3" y="2060848"/>
            <a:ext cx="824103" cy="8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ropbox\Biológia\Obrázky\Prostredie\Recyklo\04 LD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3" y="4077072"/>
            <a:ext cx="813699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ropbox\Biológia\Obrázky\Prostredie\Recyklo\plasticgood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33231"/>
          <a:stretch/>
        </p:blipFill>
        <p:spPr bwMode="auto">
          <a:xfrm>
            <a:off x="1235874" y="4077072"/>
            <a:ext cx="628811" cy="8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ropbox\Biológia\Obrázky\Prostredie\Recyklo\plasticgood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2"/>
          <a:stretch/>
        </p:blipFill>
        <p:spPr bwMode="auto">
          <a:xfrm>
            <a:off x="1266542" y="1997920"/>
            <a:ext cx="675790" cy="9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ropbox\Biológia\Obrázky\Prostredie\Recyklo\05 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5" y="5080304"/>
            <a:ext cx="876669" cy="8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ropbox\Biológia\Obrázky\Prostredie\Recyklo\06 P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6" y="5956973"/>
            <a:ext cx="754565" cy="7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ropbox\Biológia\Obrázky\Prostredie\Recyklo\03 PV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8" y="2996952"/>
            <a:ext cx="902760" cy="9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74" y="3068960"/>
            <a:ext cx="737125" cy="91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ropbox\Biológia\Obrázky\Prostredie\Recyklo\01 P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5" y="1124744"/>
            <a:ext cx="797411" cy="7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ropbox\Biológia\Obrázky\Prostredie\Recyklo\02 HD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6" y="2060847"/>
            <a:ext cx="824103" cy="8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ropbox\Biológia\Obrázky\Prostredie\Recyklo\04 LD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6" y="4077071"/>
            <a:ext cx="813699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ropbox\Biológia\Obrázky\Prostredie\Recyklo\05 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8" y="5080303"/>
            <a:ext cx="876669" cy="8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ropbox\Biológia\Obrázky\Prostredie\Recyklo\06 P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9" y="5956972"/>
            <a:ext cx="754565" cy="7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ropbox\Biológia\Obrázky\Prostredie\Recyklo\03 PV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1" y="2996951"/>
            <a:ext cx="902760" cy="9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ropbox\Biológia\Obrázky\Prostredie\Recyklo\01 P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8" y="1124743"/>
            <a:ext cx="797411" cy="7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Dropbox\Biológia\Obrázky\Prostredie\Recyklo\Grunpunk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5373216"/>
            <a:ext cx="1104342" cy="10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RECYKLAČNÉ SYMBOLY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>
                <a:effectLst/>
              </a:rPr>
              <a:t>Obal po použití treba </a:t>
            </a:r>
            <a:r>
              <a:rPr lang="sk-SK" b="1" dirty="0" smtClean="0">
                <a:effectLst/>
              </a:rPr>
              <a:t>vhodiť do príslušnej zbernej nádoby</a:t>
            </a:r>
            <a:endParaRPr lang="sk-SK" dirty="0" smtClean="0">
              <a:effectLst/>
            </a:endParaRPr>
          </a:p>
          <a:p>
            <a:endParaRPr lang="sk-SK" dirty="0"/>
          </a:p>
          <a:p>
            <a:endParaRPr lang="sk-SK" dirty="0" smtClean="0">
              <a:effectLst/>
            </a:endParaRPr>
          </a:p>
          <a:p>
            <a:r>
              <a:rPr lang="sk-SK" dirty="0" smtClean="0">
                <a:effectLst/>
              </a:rPr>
              <a:t>Označuje elektrické a elektronické zariadenie vrátane batérii, žiaroviek a žiariviek. Patria medzi </a:t>
            </a:r>
            <a:r>
              <a:rPr lang="sk-SK" b="1" dirty="0" smtClean="0">
                <a:effectLst/>
              </a:rPr>
              <a:t>nebezpečné odpady</a:t>
            </a:r>
            <a:r>
              <a:rPr lang="sk-SK" dirty="0" smtClean="0">
                <a:effectLst/>
              </a:rPr>
              <a:t>, nepatria do smetiaka, treba ich odovzdať do špeciálnej nádoby alebo zberného dvora</a:t>
            </a:r>
          </a:p>
          <a:p>
            <a:endParaRPr lang="sk-SK" dirty="0" smtClean="0">
              <a:effectLst/>
            </a:endParaRPr>
          </a:p>
          <a:p>
            <a:r>
              <a:rPr lang="sk-SK" b="1" dirty="0" smtClean="0">
                <a:effectLst/>
              </a:rPr>
              <a:t>ZELENÝ BOD </a:t>
            </a:r>
            <a:r>
              <a:rPr lang="sk-SK" dirty="0" smtClean="0">
                <a:effectLst/>
              </a:rPr>
              <a:t>– výrobca prispieva do systému ktorý podporuje separovaný zber</a:t>
            </a:r>
          </a:p>
          <a:p>
            <a:endParaRPr lang="sk-SK" dirty="0" smtClean="0">
              <a:effectLst/>
            </a:endParaRPr>
          </a:p>
          <a:p>
            <a:endParaRPr lang="sk-SK" dirty="0" smtClean="0">
              <a:effectLst/>
            </a:endParaRPr>
          </a:p>
          <a:p>
            <a:r>
              <a:rPr lang="sk-SK" b="1" dirty="0" smtClean="0"/>
              <a:t>Recyklačný symbol</a:t>
            </a:r>
            <a:r>
              <a:rPr lang="sk-SK" dirty="0" smtClean="0"/>
              <a:t> alebo </a:t>
            </a:r>
            <a:r>
              <a:rPr lang="sk-SK" b="1" dirty="0" smtClean="0"/>
              <a:t>recyklačný znak</a:t>
            </a:r>
            <a:r>
              <a:rPr lang="sk-SK" dirty="0" smtClean="0"/>
              <a:t> – medzinárodne uznávaný znak symbolizujúci recyklovateľný materiál</a:t>
            </a:r>
            <a:endParaRPr lang="sk-SK" dirty="0"/>
          </a:p>
        </p:txBody>
      </p:sp>
      <p:pic>
        <p:nvPicPr>
          <p:cNvPr id="1026" name="Picture 2" descr="ko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8" y="1124744"/>
            <a:ext cx="10953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k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7" y="2636912"/>
            <a:ext cx="10953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recyklačné symbo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0" y="4077072"/>
            <a:ext cx="915550" cy="9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PAPIER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57470" y="1600200"/>
            <a:ext cx="6929330" cy="492514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Vlnitá lepenka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Hladká lepenka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Papier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Iný papier</a:t>
            </a:r>
            <a:endParaRPr lang="sk-SK" dirty="0"/>
          </a:p>
        </p:txBody>
      </p:sp>
      <p:pic>
        <p:nvPicPr>
          <p:cNvPr id="11266" name="Picture 2" descr="C:\Dropbox\Biológia\Obrázky\Prostredie\Recyklo\20 P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1" y="1480263"/>
            <a:ext cx="1271466" cy="127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ropbox\Biológia\Obrázky\Prostredie\Recyklo\21 P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268785" cy="12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ropbox\Biológia\Obrázky\Prostredie\Recyklo\22 P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21087"/>
            <a:ext cx="1124025" cy="11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ropbox\Biológia\Obrázky\Prostredie\Recyklo\39 P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517232"/>
            <a:ext cx="1109737" cy="11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74970" cy="874974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KOVY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57470" y="1600200"/>
            <a:ext cx="692933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2290" name="Picture 2" descr="C:\Dropbox\Biológia\Obrázky\Prostredie\Recyklo\40 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9" y="1558503"/>
            <a:ext cx="1582465" cy="15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ropbox\Biológia\Obrázky\Prostredie\Recyklo\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1610792" cy="16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Výsledok vyhľadávania obrázkov pre dopyt železne plechov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457526" cy="25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36" y="1149612"/>
            <a:ext cx="4008034" cy="2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Výsledok vyhľadávania obrázkov pre dopyt alu vrchnak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1615" y="4437112"/>
            <a:ext cx="3132385" cy="23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Výsledok vyhľadávania obrázkov pre dopyt korunkove uzave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36" y="4587962"/>
            <a:ext cx="2022028" cy="20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Výsledok vyhľadávania obrázkov pre dopyt plechovk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7297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DREVO A TEXTIL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8104" y="1484784"/>
            <a:ext cx="3102562" cy="4525963"/>
          </a:xfrm>
        </p:spPr>
        <p:txBody>
          <a:bodyPr/>
          <a:lstStyle/>
          <a:p>
            <a:r>
              <a:rPr lang="sk-SK" dirty="0" smtClean="0"/>
              <a:t>Bavlna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Vrecovina, juta</a:t>
            </a:r>
            <a:endParaRPr lang="sk-SK" dirty="0"/>
          </a:p>
        </p:txBody>
      </p:sp>
      <p:pic>
        <p:nvPicPr>
          <p:cNvPr id="13314" name="Picture 2" descr="C:\Dropbox\Biológia\Obrázky\Prostredie\Recyklo\50 F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3" y="13461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ropbox\Biológia\Obrázky\Prostredie\Recyklo\51 F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3" y="3489541"/>
            <a:ext cx="1480542" cy="14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ropbox\Biológia\Obrázky\Prostredie\Recyklo\60 T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59" y="1346175"/>
            <a:ext cx="1578769" cy="15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ropbox\Biológia\Obrázky\Prostredie\Recyklo\61 T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0" y="3299942"/>
            <a:ext cx="1569218" cy="1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79" y="4970083"/>
            <a:ext cx="2740249" cy="167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obsahu 2"/>
          <p:cNvSpPr txBox="1">
            <a:spLocks/>
          </p:cNvSpPr>
          <p:nvPr/>
        </p:nvSpPr>
        <p:spPr>
          <a:xfrm>
            <a:off x="1909870" y="1752600"/>
            <a:ext cx="31025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mtClean="0"/>
              <a:t>Drevo</a:t>
            </a:r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r>
              <a:rPr lang="sk-SK" smtClean="0"/>
              <a:t>Korok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87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SKLO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57470" y="1600200"/>
            <a:ext cx="6929330" cy="4525963"/>
          </a:xfrm>
        </p:spPr>
        <p:txBody>
          <a:bodyPr/>
          <a:lstStyle/>
          <a:p>
            <a:r>
              <a:rPr lang="sk-SK" dirty="0" smtClean="0"/>
              <a:t>Bezfarebné sklo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Zelené sklo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Hnedé sklo</a:t>
            </a:r>
            <a:endParaRPr lang="sk-SK" dirty="0"/>
          </a:p>
        </p:txBody>
      </p:sp>
      <p:pic>
        <p:nvPicPr>
          <p:cNvPr id="14338" name="Picture 2" descr="C:\Dropbox\Biológia\Obrázky\Prostredie\Recyklo\70 G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798489" cy="17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ropbox\Biológia\Obrázky\Prostredie\Recyklo\71 G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8" y="3140968"/>
            <a:ext cx="1772696" cy="17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ropbox\Biológia\Obrázky\Prostredie\Recyklo\72 G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8" y="4995390"/>
            <a:ext cx="1605640" cy="1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Výsledok vyhľadávania obrázkov pre dopyt sklo kontajn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1262" y="2180493"/>
            <a:ext cx="3853301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KOMBINOVANÉ OBALY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15366" name="Picture 6" descr="Výsledok vyhľadávania obrázkov pre dopyt recyklačné symboly KOMBINOVA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96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 err="1" smtClean="0"/>
              <a:t>Monomér</a:t>
            </a:r>
            <a:endParaRPr lang="sk-SK" b="1" dirty="0" smtClean="0"/>
          </a:p>
          <a:p>
            <a:r>
              <a:rPr lang="sk-SK" dirty="0" smtClean="0"/>
              <a:t>Jedna molekula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Polymér</a:t>
            </a:r>
          </a:p>
          <a:p>
            <a:r>
              <a:rPr lang="sk-SK" dirty="0" smtClean="0"/>
              <a:t>Vzniká polymerizáciou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– spojením obrovského </a:t>
            </a:r>
            <a:br>
              <a:rPr lang="sk-SK" dirty="0" smtClean="0"/>
            </a:br>
            <a:r>
              <a:rPr lang="sk-SK" dirty="0" smtClean="0"/>
              <a:t>          množstva molekúl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Syntetické polyméry:</a:t>
            </a:r>
            <a:r>
              <a:rPr lang="sk-SK" dirty="0" smtClean="0"/>
              <a:t> plasty, umelé vlákna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Prírodné polyméry: </a:t>
            </a:r>
            <a:r>
              <a:rPr lang="sk-SK" dirty="0" smtClean="0"/>
              <a:t>škrob, celulóza, bielkoviny, DNA</a:t>
            </a:r>
            <a:endParaRPr lang="sk-SK" dirty="0"/>
          </a:p>
        </p:txBody>
      </p:sp>
      <p:pic>
        <p:nvPicPr>
          <p:cNvPr id="1026" name="Picture 2" descr="Barevný náramek Korále | Levné manžetové knoflíčky, Spona na kravatu a  pánské doplň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3"/>
            <a:ext cx="3419872" cy="32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51520" y="188640"/>
            <a:ext cx="8648746" cy="1493254"/>
            <a:chOff x="251520" y="188640"/>
            <a:chExt cx="8648746" cy="1493254"/>
          </a:xfrm>
        </p:grpSpPr>
        <p:pic>
          <p:nvPicPr>
            <p:cNvPr id="4" name="Picture 11" descr="Súvisiaci obrázo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9381"/>
              <a:ext cx="1296144" cy="1218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Skupina 4"/>
            <p:cNvGrpSpPr/>
            <p:nvPr/>
          </p:nvGrpSpPr>
          <p:grpSpPr>
            <a:xfrm>
              <a:off x="2339752" y="188640"/>
              <a:ext cx="6560514" cy="1493254"/>
              <a:chOff x="2547990" y="1746713"/>
              <a:chExt cx="6560514" cy="1493254"/>
            </a:xfrm>
          </p:grpSpPr>
          <p:pic>
            <p:nvPicPr>
              <p:cNvPr id="6" name="Picture 6" descr="4:45 Archives | TutorMyself Chemistr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381709" y="1773704"/>
                <a:ext cx="1152128" cy="1466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4:45 Archives | TutorMyself Chemistr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533837" y="1772816"/>
                <a:ext cx="1152128" cy="1466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4:45 Archives | TutorMyself Chemistr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684365" y="1772816"/>
                <a:ext cx="1152128" cy="1466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4:45 Archives | TutorMyself Chemistr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804248" y="1772815"/>
                <a:ext cx="1152128" cy="1466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4:45 Archives | TutorMyself Chemistr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956376" y="1772814"/>
                <a:ext cx="1152128" cy="1466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4:45 Archives | TutorMyself Chemistry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547990" y="1746713"/>
                <a:ext cx="871881" cy="1466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2" name="Rovná spojovacia šípka 11"/>
            <p:cNvCxnSpPr>
              <a:stCxn id="4" idx="3"/>
            </p:cNvCxnSpPr>
            <p:nvPr/>
          </p:nvCxnSpPr>
          <p:spPr>
            <a:xfrm>
              <a:off x="1547664" y="948762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95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45024"/>
            <a:ext cx="874222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0502"/>
            <a:ext cx="9036496" cy="119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539552" y="3096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etylén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625752" y="3007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polyetylén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58327" y="18761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propylén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4622629" y="18761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polypropylén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24230" y="32797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styrén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4625752" y="32905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polystyrén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276630" y="54358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vinylchlorid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4540022" y="5403570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polyvinylchlorid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sk-SK" dirty="0" smtClean="0"/>
              <a:t>Etylén</a:t>
            </a:r>
          </a:p>
          <a:p>
            <a:r>
              <a:rPr lang="sk-SK" dirty="0" smtClean="0"/>
              <a:t>Extrémne horľavý plyn</a:t>
            </a:r>
          </a:p>
          <a:p>
            <a:r>
              <a:rPr lang="sk-SK" dirty="0" smtClean="0"/>
              <a:t>Rastlinný hormón: dozrievanie ovocia, kvitnutie kvetov</a:t>
            </a:r>
            <a:endParaRPr lang="sk-SK" dirty="0"/>
          </a:p>
        </p:txBody>
      </p:sp>
      <p:pic>
        <p:nvPicPr>
          <p:cNvPr id="1026" name="Picture 2" descr="Et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1714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2679762" cy="3573016"/>
          </a:xfrm>
          <a:prstGeom prst="rect">
            <a:avLst/>
          </a:prstGeom>
        </p:spPr>
      </p:pic>
      <p:pic>
        <p:nvPicPr>
          <p:cNvPr id="1028" name="Picture 4" descr="http://3.bp.blogspot.com/-fH7vGoJs2lE/Um04kHVyZaI/AAAAAAAACm8/lU_28IcRons/s640/DSCN79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508" y="3946768"/>
            <a:ext cx="1764220" cy="27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AllLs4cDCcY/Um02KD7h4vI/AAAAAAAACmo/byid9D-PR_g/s640/DSCN88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575" y="3946769"/>
            <a:ext cx="1997563" cy="26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rgbClr val="00B050"/>
                </a:solidFill>
              </a:rPr>
              <a:t>ETÉN</a:t>
            </a: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POLYETYLÉN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2060" name="Picture 12" descr="C:\Dropbox\Biológia\Obrázky\Prostredie\Recyklo\Polyetylé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732719"/>
            <a:ext cx="4510907" cy="10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gelit - ST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97"/>
            <a:ext cx="3104918" cy="20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gelit a bublinková fólie - AWP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50" y="4355204"/>
            <a:ext cx="3372188" cy="25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251520" y="1916832"/>
            <a:ext cx="8648746" cy="1493254"/>
            <a:chOff x="251520" y="1916832"/>
            <a:chExt cx="8648746" cy="1493254"/>
          </a:xfrm>
        </p:grpSpPr>
        <p:pic>
          <p:nvPicPr>
            <p:cNvPr id="2059" name="Picture 11" descr="Súvisiaci obrázo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67573"/>
              <a:ext cx="1296144" cy="1218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4:45 Archives | TutorMyself Chemist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73471" y="1943823"/>
              <a:ext cx="1152128" cy="146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4:45 Archives | TutorMyself Chemist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5599" y="1942935"/>
              <a:ext cx="1152128" cy="146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4:45 Archives | TutorMyself Chemist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76127" y="1942935"/>
              <a:ext cx="1152128" cy="146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4:45 Archives | TutorMyself Chemist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96010" y="1942934"/>
              <a:ext cx="1152128" cy="146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4:45 Archives | TutorMyself Chemist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48138" y="1942933"/>
              <a:ext cx="1152128" cy="146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4:45 Archives | TutorMyself Chemistry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39752" y="1916832"/>
              <a:ext cx="871881" cy="146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Rovná spojovacia šípka 8"/>
            <p:cNvCxnSpPr>
              <a:stCxn id="2059" idx="3"/>
            </p:cNvCxnSpPr>
            <p:nvPr/>
          </p:nvCxnSpPr>
          <p:spPr>
            <a:xfrm>
              <a:off x="1547664" y="2676954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lokTextu 9"/>
          <p:cNvSpPr txBox="1"/>
          <p:nvPr/>
        </p:nvSpPr>
        <p:spPr>
          <a:xfrm>
            <a:off x="4325599" y="3573016"/>
            <a:ext cx="33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Mäkký, ohybný</a:t>
            </a:r>
          </a:p>
          <a:p>
            <a:r>
              <a:rPr lang="sk-SK" sz="2400" dirty="0" smtClean="0"/>
              <a:t>Ľahko sa taví</a:t>
            </a:r>
            <a:endParaRPr lang="sk-SK" sz="2400" dirty="0"/>
          </a:p>
        </p:txBody>
      </p:sp>
      <p:pic>
        <p:nvPicPr>
          <p:cNvPr id="2056" name="Picture 8" descr="Bublinková fólia 0,5x5m v Eshope HORNBACH.s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05" y="4626922"/>
            <a:ext cx="2749441" cy="21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POLYETYLÉN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6016" y="1561104"/>
            <a:ext cx="4634743" cy="2188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err="1" smtClean="0"/>
              <a:t>Low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density</a:t>
            </a:r>
            <a:r>
              <a:rPr lang="sk-SK" sz="2400" b="1" dirty="0" smtClean="0"/>
              <a:t>: </a:t>
            </a:r>
          </a:p>
          <a:p>
            <a:pPr marL="0" indent="0">
              <a:buNone/>
            </a:pPr>
            <a:r>
              <a:rPr lang="sk-SK" sz="2400" dirty="0" smtClean="0"/>
              <a:t>igelit, fólie, </a:t>
            </a:r>
            <a:r>
              <a:rPr lang="sk-SK" sz="2400" dirty="0" err="1" smtClean="0"/>
              <a:t>sáčky</a:t>
            </a:r>
            <a:r>
              <a:rPr lang="sk-SK" sz="2400" dirty="0" smtClean="0"/>
              <a:t>, mäkké fľašky</a:t>
            </a:r>
            <a:endParaRPr lang="sk-SK" sz="2400" dirty="0"/>
          </a:p>
        </p:txBody>
      </p:sp>
      <p:pic>
        <p:nvPicPr>
          <p:cNvPr id="2051" name="Picture 3" descr="C:\Dropbox\Biológia\Obrázky\Prostredie\Recyklo\02 HD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" y="1239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ropbox\Biológia\Obrázky\Prostredie\Recyklo\04 LD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480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ropbox\Biológia\Obrázky\Prostredie\Recyklo\plasticgood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33231"/>
          <a:stretch/>
        </p:blipFill>
        <p:spPr bwMode="auto">
          <a:xfrm>
            <a:off x="7956376" y="12398"/>
            <a:ext cx="1095074" cy="15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ropbox\Biológia\Obrázky\Prostredie\Recyklo\plasticgood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2"/>
          <a:stretch/>
        </p:blipFill>
        <p:spPr bwMode="auto">
          <a:xfrm>
            <a:off x="1575068" y="41089"/>
            <a:ext cx="924580" cy="12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ýsledok vyhľadávania obrázkov pre dopyt polyetylen igel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19" y="2572232"/>
            <a:ext cx="2022094" cy="15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uniobal.cz/wp-content/uploads/2015/10/Bublinkové-sáčk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17" y="3969134"/>
            <a:ext cx="2540545" cy="12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ýsledok vyhľadávania obrázkov pre dopyt ld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70468"/>
            <a:ext cx="2357394" cy="16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ýsledok vyhľadávania obrázkov pre dopyt hd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0401"/>
            <a:ext cx="2987038" cy="20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Súvisiaci obráz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328"/>
            <a:ext cx="3456384" cy="17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úvisiaci obráz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19992"/>
            <a:ext cx="2872318" cy="18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Výsledok vyhľadávania obrázkov pre dopyt polyetylen igel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70" y="5264492"/>
            <a:ext cx="2430630" cy="16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953536" y="884913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BRALÉN</a:t>
            </a:r>
          </a:p>
        </p:txBody>
      </p:sp>
      <p:sp>
        <p:nvSpPr>
          <p:cNvPr id="18" name="Zástupný symbol obsahu 2"/>
          <p:cNvSpPr txBox="1">
            <a:spLocks/>
          </p:cNvSpPr>
          <p:nvPr/>
        </p:nvSpPr>
        <p:spPr>
          <a:xfrm>
            <a:off x="248041" y="1525105"/>
            <a:ext cx="3819903" cy="133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b="1" dirty="0" err="1" smtClean="0"/>
              <a:t>High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density</a:t>
            </a:r>
            <a:r>
              <a:rPr lang="sk-SK" sz="2400" dirty="0" smtClean="0"/>
              <a:t>: </a:t>
            </a:r>
          </a:p>
          <a:p>
            <a:r>
              <a:rPr lang="sk-SK" sz="2400" dirty="0" smtClean="0"/>
              <a:t>potrubia, kanistre,  bandasky, hadicové spojky</a:t>
            </a:r>
          </a:p>
        </p:txBody>
      </p:sp>
    </p:spTree>
    <p:extLst>
      <p:ext uri="{BB962C8B-B14F-4D97-AF65-F5344CB8AC3E}">
        <p14:creationId xmlns:p14="http://schemas.microsoft.com/office/powerpoint/2010/main" val="26342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PROPÉN = PROPYLÉN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6148" name="Picture 4" descr="Výsledok vyhľadávania obrázkov pre dopyt PP MOLECULE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6003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mia 10. B. - III. A szénhidrogének és halogénezett származékaik - 6. Az  alké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581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P (Polypropylène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4"/>
          <a:stretch/>
        </p:blipFill>
        <p:spPr bwMode="auto">
          <a:xfrm>
            <a:off x="467543" y="4221088"/>
            <a:ext cx="8162105" cy="9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POLYPROPYLÉN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6149" name="Picture 5" descr="C:\Dropbox\Biológia\Obrázky\Prostredie\Recyklo\PP molek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54" y="980728"/>
            <a:ext cx="4158344" cy="14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" y="5202664"/>
            <a:ext cx="2879601" cy="15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Výsledok vyhľadávania obrázkov pre dopyt pp obal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953279"/>
            <a:ext cx="2187820" cy="265154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" y="2435958"/>
            <a:ext cx="3522292" cy="23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var&amp;Predaj 7 – 8/2018: Sladkosti nakupuje každý | Tovar a Predaj – správy  z retail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0064"/>
            <a:ext cx="3709764" cy="24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/>
          <p:cNvSpPr txBox="1"/>
          <p:nvPr/>
        </p:nvSpPr>
        <p:spPr>
          <a:xfrm>
            <a:off x="3707904" y="2742019"/>
            <a:ext cx="334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Tvrdší materiál</a:t>
            </a:r>
          </a:p>
          <a:p>
            <a:r>
              <a:rPr lang="sk-SK" sz="2400" dirty="0" smtClean="0"/>
              <a:t>Ohybný</a:t>
            </a:r>
          </a:p>
          <a:p>
            <a:r>
              <a:rPr lang="sk-SK" sz="2400" dirty="0" err="1" smtClean="0"/>
              <a:t>Pukotavé</a:t>
            </a:r>
            <a:r>
              <a:rPr lang="sk-SK" sz="2400" dirty="0" smtClean="0"/>
              <a:t> </a:t>
            </a:r>
            <a:r>
              <a:rPr lang="sk-SK" sz="2400" dirty="0" err="1" smtClean="0"/>
              <a:t>sáčky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236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POLYPROPYLÉN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Dropbox\Biológia\Obrázky\Prostredie\Recyklo\05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Výsledok vyhľadávania obrázkov pre dopyt p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2" y="4918390"/>
            <a:ext cx="3265694" cy="1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23" y="5229200"/>
            <a:ext cx="997161" cy="15449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Výsledok vyhľadávania obrázkov pre dopyt pp kelim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1137320" cy="14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Výsledok vyhľadávania obrázkov pre dopyt jogur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332656"/>
            <a:ext cx="2448272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obsahu 2"/>
          <p:cNvSpPr txBox="1">
            <a:spLocks/>
          </p:cNvSpPr>
          <p:nvPr/>
        </p:nvSpPr>
        <p:spPr>
          <a:xfrm>
            <a:off x="70216" y="2049823"/>
            <a:ext cx="4130687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Jednorazové obaly</a:t>
            </a:r>
          </a:p>
          <a:p>
            <a:r>
              <a:rPr lang="sk-SK" sz="2400" dirty="0" err="1" smtClean="0"/>
              <a:t>Kelímky</a:t>
            </a:r>
            <a:r>
              <a:rPr lang="sk-SK" sz="2400" dirty="0" smtClean="0"/>
              <a:t>, plastové poháriky</a:t>
            </a:r>
          </a:p>
          <a:p>
            <a:r>
              <a:rPr lang="sk-SK" sz="2400" dirty="0" smtClean="0"/>
              <a:t>Euroobaly</a:t>
            </a:r>
          </a:p>
          <a:p>
            <a:r>
              <a:rPr lang="sk-SK" sz="2400" dirty="0" smtClean="0"/>
              <a:t>Vrchnáky na fľaše</a:t>
            </a:r>
          </a:p>
        </p:txBody>
      </p:sp>
      <p:pic>
        <p:nvPicPr>
          <p:cNvPr id="15" name="Picture 22" descr="Výsledok vyhľadávania obrázkov pre dopyt ld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7965" y="2924944"/>
            <a:ext cx="2955525" cy="18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177</Words>
  <Application>Microsoft Office PowerPoint</Application>
  <PresentationFormat>Prezentácia na obrazovke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Plasty</vt:lpstr>
      <vt:lpstr>Prezentácia programu PowerPoint</vt:lpstr>
      <vt:lpstr>Prezentácia programu PowerPoint</vt:lpstr>
      <vt:lpstr>Prezentácia programu PowerPoint</vt:lpstr>
      <vt:lpstr>POLYETYLÉN</vt:lpstr>
      <vt:lpstr>POLYETYLÉN</vt:lpstr>
      <vt:lpstr>PROPÉN = PROPYLÉN</vt:lpstr>
      <vt:lpstr>POLYPROPYLÉN</vt:lpstr>
      <vt:lpstr>POLYPROPYLÉN</vt:lpstr>
      <vt:lpstr>PolyEtylénTereftalát</vt:lpstr>
      <vt:lpstr>POLYVINYLCHLORID</vt:lpstr>
      <vt:lpstr>POLYSTYRÉN</vt:lpstr>
      <vt:lpstr>RECYKLAČNÉ SYMBOLY</vt:lpstr>
      <vt:lpstr>RECYKLAČNÉ SYMBOLY</vt:lpstr>
      <vt:lpstr>PAPIER</vt:lpstr>
      <vt:lpstr>KOVY</vt:lpstr>
      <vt:lpstr>DREVO A TEXTIL</vt:lpstr>
      <vt:lpstr>SKLO</vt:lpstr>
      <vt:lpstr>KOMBINOVANÉ OBALY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Plasty a syntetické vlákna</dc:title>
  <dc:creator>Katka Radvanská</dc:creator>
  <cp:lastModifiedBy>Katka Radvanska</cp:lastModifiedBy>
  <cp:revision>56</cp:revision>
  <dcterms:created xsi:type="dcterms:W3CDTF">2018-06-05T16:16:29Z</dcterms:created>
  <dcterms:modified xsi:type="dcterms:W3CDTF">2021-02-04T09:36:23Z</dcterms:modified>
</cp:coreProperties>
</file>