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4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729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618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39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93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220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6903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5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146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15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461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786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1DAF6-E260-420C-9488-D67E26CE01D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C527-3B5D-419E-B608-47C0B4206B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531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KOVOVÉ MINERÁLY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Ruda – hornina, obsahujúca kov</a:t>
            </a:r>
          </a:p>
          <a:p>
            <a:r>
              <a:rPr lang="sk-SK" dirty="0" smtClean="0"/>
              <a:t>Žila – vrstva, vlákno čistého, rýdzeho vykryštalizovaného kovu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62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1864" cy="1143000"/>
          </a:xfrm>
        </p:spPr>
        <p:txBody>
          <a:bodyPr/>
          <a:lstStyle/>
          <a:p>
            <a:r>
              <a:rPr lang="sk-SK" b="1" dirty="0"/>
              <a:t>ZLATO 		Au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857500"/>
            <a:ext cx="8229600" cy="3595836"/>
          </a:xfrm>
        </p:spPr>
        <p:txBody>
          <a:bodyPr>
            <a:normAutofit/>
          </a:bodyPr>
          <a:lstStyle/>
          <a:p>
            <a:r>
              <a:rPr lang="sk-SK" dirty="0" smtClean="0"/>
              <a:t>Zlatonosné žily, náplavy riek – šupinky, </a:t>
            </a:r>
            <a:r>
              <a:rPr lang="sk-SK" dirty="0" err="1" smtClean="0"/>
              <a:t>nugety</a:t>
            </a:r>
            <a:endParaRPr lang="sk-SK" dirty="0" smtClean="0"/>
          </a:p>
          <a:p>
            <a:r>
              <a:rPr lang="sk-SK" dirty="0" smtClean="0"/>
              <a:t>Ryžovanie, dolovanie zlata – v minulosti</a:t>
            </a:r>
          </a:p>
          <a:p>
            <a:r>
              <a:rPr lang="sk-SK" dirty="0" smtClean="0"/>
              <a:t>V súčasnosti sa získava lúhovaním horniny v kyselinách</a:t>
            </a:r>
          </a:p>
          <a:p>
            <a:r>
              <a:rPr lang="sk-SK" dirty="0" smtClean="0"/>
              <a:t>Južná Afrika, Austrália, Aljaška</a:t>
            </a:r>
          </a:p>
          <a:p>
            <a:r>
              <a:rPr lang="sk-SK" dirty="0" smtClean="0"/>
              <a:t>Banská Štiavnica, Kremnica, Zlatná na Ostrove </a:t>
            </a:r>
            <a:endParaRPr lang="sk-SK" dirty="0"/>
          </a:p>
        </p:txBody>
      </p:sp>
      <p:pic>
        <p:nvPicPr>
          <p:cNvPr id="4" name="Zástupný symbol obsah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064" y="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ýsledok vyhľadávania obrázkov pre dopyt puncová znač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04" y="2708920"/>
            <a:ext cx="4988872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Karát </a:t>
            </a:r>
            <a:r>
              <a:rPr lang="sk-SK" b="1" dirty="0" smtClean="0"/>
              <a:t>	</a:t>
            </a:r>
            <a:r>
              <a:rPr lang="sk-SK" b="1" dirty="0" err="1" smtClean="0"/>
              <a:t>kt</a:t>
            </a:r>
            <a:r>
              <a:rPr lang="sk-SK" b="1" dirty="0"/>
              <a:t>, </a:t>
            </a:r>
            <a:r>
              <a:rPr lang="sk-SK" b="1" dirty="0" err="1"/>
              <a:t>ct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781127"/>
          </a:xfrm>
        </p:spPr>
        <p:txBody>
          <a:bodyPr>
            <a:normAutofit/>
          </a:bodyPr>
          <a:lstStyle/>
          <a:p>
            <a:r>
              <a:rPr lang="sk-SK" dirty="0" smtClean="0"/>
              <a:t>Rýdzosť </a:t>
            </a:r>
            <a:r>
              <a:rPr lang="sk-SK" dirty="0"/>
              <a:t>zlata, striebra, platiny</a:t>
            </a:r>
            <a:endParaRPr lang="sk-SK" dirty="0" smtClean="0"/>
          </a:p>
          <a:p>
            <a:r>
              <a:rPr lang="sk-SK" dirty="0" smtClean="0"/>
              <a:t>Rýdze zlato: 24/24 = 100 % zlata</a:t>
            </a:r>
          </a:p>
          <a:p>
            <a:r>
              <a:rPr lang="sk-SK" dirty="0" err="1" smtClean="0"/>
              <a:t>Ag</a:t>
            </a:r>
            <a:r>
              <a:rPr lang="sk-SK" dirty="0" smtClean="0"/>
              <a:t> – biele zlato</a:t>
            </a:r>
          </a:p>
          <a:p>
            <a:r>
              <a:rPr lang="sk-SK" dirty="0" err="1" smtClean="0"/>
              <a:t>Cu</a:t>
            </a:r>
            <a:r>
              <a:rPr lang="sk-SK" dirty="0" smtClean="0"/>
              <a:t> – červené zlato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88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rieb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731477"/>
            <a:ext cx="5090015" cy="3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STRIEBRO	</a:t>
            </a:r>
            <a:r>
              <a:rPr lang="sk-SK" b="1" dirty="0" err="1" smtClean="0"/>
              <a:t>Ag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Rýdzi kov, prímes v zlate</a:t>
            </a:r>
          </a:p>
          <a:p>
            <a:r>
              <a:rPr lang="sk-SK" dirty="0" smtClean="0"/>
              <a:t>Banská Štiavnica, Kremnica</a:t>
            </a:r>
          </a:p>
          <a:p>
            <a:r>
              <a:rPr lang="sk-SK" dirty="0" err="1" smtClean="0"/>
              <a:t>Jáchymov</a:t>
            </a:r>
            <a:r>
              <a:rPr lang="sk-SK" dirty="0" smtClean="0"/>
              <a:t>, </a:t>
            </a:r>
            <a:r>
              <a:rPr lang="sk-SK" dirty="0" err="1" smtClean="0"/>
              <a:t>Kutná</a:t>
            </a:r>
            <a:r>
              <a:rPr lang="sk-SK" dirty="0" smtClean="0"/>
              <a:t> Hora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60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780M-pyrit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24293"/>
            <a:ext cx="4283968" cy="453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PYRIT 		FeS</a:t>
            </a:r>
            <a:r>
              <a:rPr lang="sk-SK" b="1" baseline="-25000" dirty="0" smtClean="0"/>
              <a:t>2</a:t>
            </a:r>
            <a:endParaRPr lang="sk-SK" b="1" baseline="-25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4114512"/>
          </a:xfrm>
        </p:spPr>
        <p:txBody>
          <a:bodyPr/>
          <a:lstStyle/>
          <a:p>
            <a:r>
              <a:rPr lang="sk-SK" dirty="0" smtClean="0"/>
              <a:t>Kryštály v tvare kocky</a:t>
            </a:r>
          </a:p>
          <a:p>
            <a:r>
              <a:rPr lang="sk-SK" dirty="0" smtClean="0"/>
              <a:t>Zlatý lesk</a:t>
            </a:r>
          </a:p>
          <a:p>
            <a:r>
              <a:rPr lang="sk-SK" dirty="0" smtClean="0"/>
              <a:t>Kovový minerál</a:t>
            </a:r>
          </a:p>
          <a:p>
            <a:r>
              <a:rPr lang="sk-SK" dirty="0" smtClean="0"/>
              <a:t>Zdroj síry</a:t>
            </a:r>
          </a:p>
          <a:p>
            <a:r>
              <a:rPr lang="sk-SK" dirty="0" smtClean="0"/>
              <a:t>Banská Štiavnica, Pezinok </a:t>
            </a:r>
          </a:p>
          <a:p>
            <a:endParaRPr lang="sk-SK" dirty="0"/>
          </a:p>
        </p:txBody>
      </p:sp>
      <p:pic>
        <p:nvPicPr>
          <p:cNvPr id="4" name="Picture 2" descr="Pyr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68670"/>
            <a:ext cx="3096344" cy="23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38" y="2900440"/>
            <a:ext cx="5184576" cy="395756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CHALKOPYRIT	CuFeS</a:t>
            </a:r>
            <a:r>
              <a:rPr lang="sk-SK" b="1" baseline="-25000" dirty="0" smtClean="0"/>
              <a:t>2</a:t>
            </a:r>
            <a:endParaRPr lang="sk-SK" b="1" baseline="-25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Kovový minerál</a:t>
            </a:r>
          </a:p>
          <a:p>
            <a:r>
              <a:rPr lang="sk-SK" dirty="0" smtClean="0"/>
              <a:t>Najvýznamnejší zdroj medi</a:t>
            </a:r>
          </a:p>
          <a:p>
            <a:r>
              <a:rPr lang="sk-SK" dirty="0" smtClean="0"/>
              <a:t>Banská Štiavnica, Špania dolina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390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MAGNETIT - MAGNETOVEC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Fe</a:t>
            </a:r>
            <a:r>
              <a:rPr lang="sk-SK" baseline="30000" dirty="0" smtClean="0"/>
              <a:t>2+</a:t>
            </a:r>
            <a:r>
              <a:rPr lang="sk-SK" dirty="0" smtClean="0"/>
              <a:t>Fe</a:t>
            </a:r>
            <a:r>
              <a:rPr lang="sk-SK" baseline="30000" dirty="0" smtClean="0"/>
              <a:t>3+</a:t>
            </a:r>
            <a:r>
              <a:rPr lang="sk-SK" baseline="-25000" dirty="0" smtClean="0"/>
              <a:t>2</a:t>
            </a:r>
            <a:r>
              <a:rPr lang="sk-SK" dirty="0" smtClean="0"/>
              <a:t>O</a:t>
            </a:r>
            <a:r>
              <a:rPr lang="sk-SK" baseline="-25000" dirty="0" smtClean="0"/>
              <a:t>4 </a:t>
            </a:r>
            <a:r>
              <a:rPr lang="sk-SK" dirty="0" smtClean="0"/>
              <a:t>- oxid železnato-železitý</a:t>
            </a:r>
          </a:p>
          <a:p>
            <a:r>
              <a:rPr lang="sk-SK" dirty="0" smtClean="0"/>
              <a:t>Nepriehľadný minerál </a:t>
            </a:r>
            <a:r>
              <a:rPr lang="sk-SK" dirty="0"/>
              <a:t>s </a:t>
            </a:r>
            <a:r>
              <a:rPr lang="sk-SK" dirty="0" smtClean="0"/>
              <a:t>kovovým leskom</a:t>
            </a:r>
          </a:p>
          <a:p>
            <a:r>
              <a:rPr lang="sk-SK" dirty="0"/>
              <a:t>Magnetické vlastnosti</a:t>
            </a:r>
          </a:p>
          <a:p>
            <a:r>
              <a:rPr lang="sk-SK" dirty="0" smtClean="0"/>
              <a:t>Najvýznamnejšia železná </a:t>
            </a:r>
            <a:br>
              <a:rPr lang="sk-SK" dirty="0" smtClean="0"/>
            </a:br>
            <a:r>
              <a:rPr lang="sk-SK" dirty="0" smtClean="0"/>
              <a:t>ruda: 72</a:t>
            </a:r>
            <a:r>
              <a:rPr lang="sk-SK" dirty="0"/>
              <a:t> </a:t>
            </a:r>
            <a:r>
              <a:rPr lang="sk-SK" dirty="0" smtClean="0"/>
              <a:t>% </a:t>
            </a:r>
            <a:r>
              <a:rPr lang="sk-SK" dirty="0" err="1" smtClean="0"/>
              <a:t>Fe</a:t>
            </a:r>
            <a:r>
              <a:rPr lang="sk-SK" dirty="0" smtClean="0"/>
              <a:t> </a:t>
            </a:r>
          </a:p>
        </p:txBody>
      </p:sp>
      <p:pic>
        <p:nvPicPr>
          <p:cNvPr id="3074" name="Picture 2" descr="Výsledok vyhľadávania obrázkov pre dopyt magnet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31549"/>
            <a:ext cx="4126450" cy="412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gnet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5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HEMATIT – KRVEĽ 	</a:t>
            </a:r>
            <a:r>
              <a:rPr lang="sk-SK" b="1" dirty="0"/>
              <a:t>Fe</a:t>
            </a:r>
            <a:r>
              <a:rPr lang="sk-SK" b="1" baseline="-25000" dirty="0"/>
              <a:t>2</a:t>
            </a:r>
            <a:r>
              <a:rPr lang="sk-SK" b="1" dirty="0"/>
              <a:t>O</a:t>
            </a:r>
            <a:r>
              <a:rPr lang="sk-SK" b="1" baseline="-25000" dirty="0"/>
              <a:t>3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Nepriehľadný, kovový lesk</a:t>
            </a:r>
          </a:p>
          <a:p>
            <a:r>
              <a:rPr lang="sk-SK" dirty="0" smtClean="0"/>
              <a:t>Obličkovitý tvar, hnedý, červený, čierny</a:t>
            </a:r>
          </a:p>
          <a:p>
            <a:r>
              <a:rPr lang="sk-SK" dirty="0" smtClean="0"/>
              <a:t>Dôležitá železná ruda: 65 % </a:t>
            </a:r>
            <a:r>
              <a:rPr lang="sk-SK" dirty="0" err="1" smtClean="0"/>
              <a:t>Fe</a:t>
            </a:r>
            <a:endParaRPr lang="sk-SK" dirty="0" smtClean="0"/>
          </a:p>
          <a:p>
            <a:r>
              <a:rPr lang="sk-SK" dirty="0" smtClean="0"/>
              <a:t>Banská Štiavnica, </a:t>
            </a:r>
            <a:br>
              <a:rPr lang="sk-SK" dirty="0" smtClean="0"/>
            </a:br>
            <a:r>
              <a:rPr lang="sk-SK" dirty="0" smtClean="0"/>
              <a:t>Slovenské Rudohorie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37112"/>
            <a:ext cx="2286000" cy="2286000"/>
          </a:xfrm>
          <a:prstGeom prst="rect">
            <a:avLst/>
          </a:prstGeom>
        </p:spPr>
      </p:pic>
      <p:pic>
        <p:nvPicPr>
          <p:cNvPr id="4098" name="Picture 2" descr="Súvisiaci obráz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856" y="3553272"/>
            <a:ext cx="4779144" cy="330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4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162</Words>
  <Application>Microsoft Office PowerPoint</Application>
  <PresentationFormat>Prezentácia na obrazovke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KOVOVÉ MINERÁLY</vt:lpstr>
      <vt:lpstr>ZLATO   Au</vt:lpstr>
      <vt:lpstr>Karát  kt, ct</vt:lpstr>
      <vt:lpstr>STRIEBRO Ag</vt:lpstr>
      <vt:lpstr>PYRIT   FeS2</vt:lpstr>
      <vt:lpstr>CHALKOPYRIT CuFeS2</vt:lpstr>
      <vt:lpstr>MAGNETIT - MAGNETOVEC</vt:lpstr>
      <vt:lpstr>HEMATIT – KRVEĽ  Fe2O3</vt:lpstr>
    </vt:vector>
  </TitlesOfParts>
  <Company>EU SAV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POZNÁVAME MINERÁLY</dc:title>
  <dc:creator>Katka Radvanska</dc:creator>
  <cp:lastModifiedBy>Katka Radvanska</cp:lastModifiedBy>
  <cp:revision>21</cp:revision>
  <dcterms:created xsi:type="dcterms:W3CDTF">2019-11-19T17:13:51Z</dcterms:created>
  <dcterms:modified xsi:type="dcterms:W3CDTF">2021-01-18T08:32:44Z</dcterms:modified>
</cp:coreProperties>
</file>