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262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726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16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223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9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25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275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087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113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161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06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DE48-41C6-4916-97BF-7EB40623BDB6}" type="datetimeFigureOut">
              <a:rPr lang="sk-SK" smtClean="0"/>
              <a:t>18. 2. 2021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5FF91-B2C6-4AA9-934D-65A7574CC5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90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seret.com/utah/2020/1/7/21055472/great-salt-lake-rare-environmental-mounds-could-teach-us-about-mars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ok vyhľadávania obrázkov pre dopyt usadené horn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493" cy="68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0"/>
            <a:ext cx="6077660" cy="1470025"/>
          </a:xfrm>
        </p:spPr>
        <p:txBody>
          <a:bodyPr/>
          <a:lstStyle/>
          <a:p>
            <a:r>
              <a:rPr lang="sk-SK" b="1" dirty="0" smtClean="0"/>
              <a:t>USADENÉ HORNINY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6728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CHEMOGÉNNE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288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 pozemnej, sladkej aj morskej vode sú vždy rozpustené rôzne soli</a:t>
            </a:r>
          </a:p>
          <a:p>
            <a:r>
              <a:rPr lang="sk-SK" dirty="0" smtClean="0"/>
              <a:t>Vznikli postupným odparením a kryštalizáciou</a:t>
            </a:r>
          </a:p>
          <a:p>
            <a:r>
              <a:rPr lang="sk-SK" dirty="0" smtClean="0"/>
              <a:t>Sadrovec</a:t>
            </a:r>
          </a:p>
          <a:p>
            <a:r>
              <a:rPr lang="sk-SK" dirty="0" smtClean="0"/>
              <a:t>Kamenná soľ</a:t>
            </a:r>
          </a:p>
          <a:p>
            <a:r>
              <a:rPr lang="sk-SK" dirty="0" smtClean="0"/>
              <a:t>Dolomit</a:t>
            </a:r>
          </a:p>
          <a:p>
            <a:r>
              <a:rPr lang="sk-SK" dirty="0" smtClean="0"/>
              <a:t>Travertín</a:t>
            </a:r>
          </a:p>
          <a:p>
            <a:r>
              <a:rPr lang="sk-SK" dirty="0" err="1" smtClean="0"/>
              <a:t>Sinter</a:t>
            </a:r>
            <a:endParaRPr lang="sk-SK" dirty="0" smtClean="0"/>
          </a:p>
          <a:p>
            <a:endParaRPr lang="sk-SK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SADROVEC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CaSO</a:t>
            </a:r>
            <a:r>
              <a:rPr lang="sk-SK" b="1" baseline="-25000" dirty="0" smtClean="0"/>
              <a:t>4</a:t>
            </a:r>
            <a:r>
              <a:rPr lang="sk-SK" b="1" dirty="0" smtClean="0"/>
              <a:t> . 2 H</a:t>
            </a:r>
            <a:r>
              <a:rPr lang="sk-SK" b="1" baseline="-25000" dirty="0" smtClean="0"/>
              <a:t>2</a:t>
            </a:r>
            <a:r>
              <a:rPr lang="sk-SK" b="1" dirty="0" smtClean="0"/>
              <a:t>O</a:t>
            </a:r>
          </a:p>
          <a:p>
            <a:r>
              <a:rPr lang="sk-SK" dirty="0" smtClean="0"/>
              <a:t>Biela mäkká hornina</a:t>
            </a:r>
          </a:p>
          <a:p>
            <a:r>
              <a:rPr lang="sk-SK" dirty="0" smtClean="0"/>
              <a:t>Jeho pálením vzniká </a:t>
            </a:r>
            <a:r>
              <a:rPr lang="sk-SK" dirty="0" err="1" smtClean="0"/>
              <a:t>sádra</a:t>
            </a:r>
            <a:endParaRPr lang="sk-SK" dirty="0"/>
          </a:p>
        </p:txBody>
      </p:sp>
      <p:pic>
        <p:nvPicPr>
          <p:cNvPr id="1026" name="Picture 2" descr="Výsledok vyhľadávania obrázkov pre dopyt sadrove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51837"/>
            <a:ext cx="3374570" cy="25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sadrov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14" y="1268760"/>
            <a:ext cx="3223868" cy="22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sadrove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600400" cy="27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508104" y="628351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Púštna ruža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43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/>
          <a:lstStyle/>
          <a:p>
            <a:r>
              <a:rPr lang="sk-SK" b="1" dirty="0" smtClean="0"/>
              <a:t>KAMENNÁ SOĽ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NaCl</a:t>
            </a:r>
            <a:r>
              <a:rPr lang="sk-SK" b="1" dirty="0" smtClean="0"/>
              <a:t>   </a:t>
            </a:r>
            <a:r>
              <a:rPr lang="sk-SK" b="1" dirty="0" err="1" smtClean="0"/>
              <a:t>Halit</a:t>
            </a:r>
            <a:endParaRPr lang="sk-SK" b="1" dirty="0" smtClean="0"/>
          </a:p>
          <a:p>
            <a:r>
              <a:rPr lang="sk-SK" dirty="0" smtClean="0"/>
              <a:t>Vznikla na miestach, kde bolo more alebo slané jazero</a:t>
            </a:r>
          </a:p>
          <a:p>
            <a:r>
              <a:rPr lang="sk-SK" dirty="0" smtClean="0"/>
              <a:t>Soľné jaskyne</a:t>
            </a:r>
            <a:endParaRPr lang="sk-SK" dirty="0"/>
          </a:p>
        </p:txBody>
      </p:sp>
      <p:pic>
        <p:nvPicPr>
          <p:cNvPr id="2052" name="Picture 4" descr="Výsledok vyhľadávania obrázkov pre dopyt kamenná so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4624"/>
            <a:ext cx="3051977" cy="20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mrtve 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20337"/>
            <a:ext cx="42862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.vox-cdn.com/thumbor/v_10j8DFbzOTMyXcyXEPhHHV_3s=/800x0/filters:no_upscale()/cdn.vox-cdn.com/uploads/chorus_asset/file/19584754/merlin_7737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353" y="2924944"/>
            <a:ext cx="4453647" cy="29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580953" y="6119336"/>
            <a:ext cx="4311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hlinkClick r:id="rId5"/>
              </a:rPr>
              <a:t>https://www.deseret.com/utah/2020/1/7/21055472/great-salt-lake-rare-environmental-mounds-could-teach-us-about-mars</a:t>
            </a:r>
            <a:r>
              <a:rPr lang="sk-SK" sz="1400" dirty="0" smtClean="0"/>
              <a:t> </a:t>
            </a:r>
            <a:endParaRPr lang="sk-SK" sz="1400" dirty="0"/>
          </a:p>
        </p:txBody>
      </p:sp>
      <p:sp>
        <p:nvSpPr>
          <p:cNvPr id="5" name="BlokTextu 4"/>
          <p:cNvSpPr txBox="1"/>
          <p:nvPr/>
        </p:nvSpPr>
        <p:spPr>
          <a:xfrm>
            <a:off x="1259632" y="65253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Mŕtve more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690353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Salt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Lake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3312368" cy="1143000"/>
          </a:xfrm>
        </p:spPr>
        <p:txBody>
          <a:bodyPr/>
          <a:lstStyle/>
          <a:p>
            <a:r>
              <a:rPr lang="sk-SK" b="1" dirty="0" smtClean="0"/>
              <a:t>DOLOMIT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2376265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CaMg(CO</a:t>
            </a:r>
            <a:r>
              <a:rPr lang="sk-SK" sz="2800" b="1" baseline="-25000" dirty="0" smtClean="0"/>
              <a:t>3</a:t>
            </a:r>
            <a:r>
              <a:rPr lang="sk-SK" sz="2800" b="1" dirty="0" smtClean="0"/>
              <a:t>)</a:t>
            </a:r>
            <a:r>
              <a:rPr lang="sk-SK" sz="2800" b="1" baseline="-25000" dirty="0" smtClean="0"/>
              <a:t>2  </a:t>
            </a:r>
          </a:p>
          <a:p>
            <a:r>
              <a:rPr lang="sk-SK" sz="2800" dirty="0" smtClean="0"/>
              <a:t>Ružovkastá, tvrdá hornina podobná vápencu</a:t>
            </a:r>
          </a:p>
          <a:p>
            <a:r>
              <a:rPr lang="sk-SK" sz="2800" dirty="0" smtClean="0"/>
              <a:t>Vznikol v mori z vápenca obohateného o horčík</a:t>
            </a:r>
          </a:p>
          <a:p>
            <a:r>
              <a:rPr lang="sk-SK" sz="2800" dirty="0" smtClean="0"/>
              <a:t>Stavebný kameň, žiaruvzdorný – vysoké pece</a:t>
            </a:r>
            <a:endParaRPr lang="sk-SK" sz="2800" dirty="0"/>
          </a:p>
        </p:txBody>
      </p:sp>
      <p:pic>
        <p:nvPicPr>
          <p:cNvPr id="3074" name="Picture 2" descr="Výsledok vyhľadávania obrázkov pre dopyt dolomi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41274" y="-398708"/>
            <a:ext cx="2599020" cy="346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dolomi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40386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rozsut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976045" cy="22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619672" y="636273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Dolomiti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084168" y="640499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Rozsutec</a:t>
            </a:r>
            <a:endParaRPr lang="sk-SK" dirty="0"/>
          </a:p>
        </p:txBody>
      </p:sp>
      <p:pic>
        <p:nvPicPr>
          <p:cNvPr id="3080" name="Picture 8" descr="Výsledok vyhľadávania obrázkov pre dopyt dolomi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64" y="47679"/>
            <a:ext cx="269578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r>
              <a:rPr lang="sk-SK" b="1" dirty="0" smtClean="0"/>
              <a:t>TRAVERTÍN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CaCO</a:t>
            </a:r>
            <a:r>
              <a:rPr lang="sk-SK" b="1" baseline="-25000" dirty="0" smtClean="0"/>
              <a:t>3  </a:t>
            </a:r>
            <a:r>
              <a:rPr lang="sk-SK" dirty="0" smtClean="0"/>
              <a:t>Sladkovodný vápenec</a:t>
            </a:r>
          </a:p>
          <a:p>
            <a:r>
              <a:rPr lang="sk-SK" dirty="0" smtClean="0"/>
              <a:t>Vzniká usádzaním v minerálnych prameňoch</a:t>
            </a:r>
          </a:p>
          <a:p>
            <a:r>
              <a:rPr lang="sk-SK" dirty="0" smtClean="0"/>
              <a:t>Z bubliniek vznikajú dutinky</a:t>
            </a:r>
          </a:p>
          <a:p>
            <a:r>
              <a:rPr lang="sk-SK" dirty="0" smtClean="0"/>
              <a:t>Obkladový kameň</a:t>
            </a:r>
            <a:endParaRPr lang="sk-SK" dirty="0"/>
          </a:p>
        </p:txBody>
      </p:sp>
      <p:pic>
        <p:nvPicPr>
          <p:cNvPr id="4100" name="Picture 4" descr="Výsledok vyhľadávania obrázkov pre dopyt travertí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007764"/>
            <a:ext cx="3384376" cy="26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travertí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456116" cy="25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Fotky\Dášenka a Alenka a Zuzanka\2017\08 August\10.-15.8.2017 Tatry\12.8.2017 Spišský hrad\20170812_1014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534" y="260648"/>
            <a:ext cx="30723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8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k-SK" b="1" dirty="0" smtClean="0"/>
              <a:t>TRAVERTÍNOVÉ KOPY</a:t>
            </a:r>
            <a:endParaRPr lang="sk-SK" b="1" dirty="0"/>
          </a:p>
        </p:txBody>
      </p:sp>
      <p:pic>
        <p:nvPicPr>
          <p:cNvPr id="5124" name="Picture 4" descr="Výsledok vyhľadávania obrázkov pre dopyt travertínové kop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3816424" cy="25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travertínové kop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8374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travertínové kopy sklené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78" y="3911273"/>
            <a:ext cx="2073361" cy="276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ýsledok vyhľadávania obrázkov pre dopyt travertínové kopy sklen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ýsledok vyhľadávania obrázkov pre dopyt travertínové kopy vyhn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083466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110023" y="1391290"/>
            <a:ext cx="1067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Bešeňová</a:t>
            </a:r>
            <a:endParaRPr lang="sk-SK" sz="1600" dirty="0"/>
          </a:p>
        </p:txBody>
      </p:sp>
      <p:sp>
        <p:nvSpPr>
          <p:cNvPr id="11" name="BlokTextu 10"/>
          <p:cNvSpPr txBox="1"/>
          <p:nvPr/>
        </p:nvSpPr>
        <p:spPr>
          <a:xfrm>
            <a:off x="5220072" y="1222013"/>
            <a:ext cx="1067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Gánovce</a:t>
            </a:r>
            <a:endParaRPr lang="sk-SK" sz="1600" dirty="0"/>
          </a:p>
        </p:txBody>
      </p:sp>
      <p:sp>
        <p:nvSpPr>
          <p:cNvPr id="12" name="BlokTextu 11"/>
          <p:cNvSpPr txBox="1"/>
          <p:nvPr/>
        </p:nvSpPr>
        <p:spPr>
          <a:xfrm>
            <a:off x="683568" y="638132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</a:rPr>
              <a:t>Sklené Teplice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643535" y="6337200"/>
            <a:ext cx="211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Rojkov – Veľká Fatra</a:t>
            </a:r>
            <a:endParaRPr lang="sk-SK" sz="1600" dirty="0"/>
          </a:p>
        </p:txBody>
      </p:sp>
      <p:sp>
        <p:nvSpPr>
          <p:cNvPr id="14" name="BlokTextu 13"/>
          <p:cNvSpPr txBox="1"/>
          <p:nvPr/>
        </p:nvSpPr>
        <p:spPr>
          <a:xfrm>
            <a:off x="7242845" y="6337200"/>
            <a:ext cx="1067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Vyhne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7798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Fotky\Dášenka a Alenka a Zuzanka\2017\08 August\10.-15.8.2017 Tatry\12.8.2017 Spišský hrad\IMG_25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366" y="252689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Fotky\Dášenka a Alenka a Zuzanka\2017\08 August\10.-15.8.2017 Tatry\12.8.2017 Spišský hrad\_MG_26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201470" y="3739344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Fotky\Dášenka a Alenka a Zuzanka\2017\08 August\10.-15.8.2017 Tatry\12.8.2017 Spišský hrad\_MG_26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92" y="3559182"/>
            <a:ext cx="4455708" cy="29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ok vyhľadávania obrázkov pre dopyt sivá brad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60" y="204097"/>
            <a:ext cx="4463596" cy="29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SINTER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CaCO</a:t>
            </a:r>
            <a:r>
              <a:rPr lang="sk-SK" b="1" baseline="-25000" dirty="0" smtClean="0"/>
              <a:t>3  </a:t>
            </a:r>
            <a:r>
              <a:rPr lang="sk-SK" dirty="0" smtClean="0"/>
              <a:t>Jaskynný vápenec</a:t>
            </a:r>
          </a:p>
          <a:p>
            <a:r>
              <a:rPr lang="sk-SK" dirty="0" smtClean="0"/>
              <a:t>Kyslý dážď rozpúšťa skalu, vymýva dutiny a znovu sa usádza</a:t>
            </a:r>
          </a:p>
          <a:p>
            <a:endParaRPr lang="sk-SK" dirty="0"/>
          </a:p>
        </p:txBody>
      </p:sp>
      <p:pic>
        <p:nvPicPr>
          <p:cNvPr id="7172" name="Picture 4" descr="Výsledok vyhľadávania obrázkov pre dopyt stalakt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311" r="13894" b="35271"/>
          <a:stretch/>
        </p:blipFill>
        <p:spPr bwMode="auto">
          <a:xfrm>
            <a:off x="1907704" y="3356991"/>
            <a:ext cx="5256584" cy="344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130</Words>
  <Application>Microsoft Office PowerPoint</Application>
  <PresentationFormat>Prezentácia na obrazovke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USADENÉ HORNINY</vt:lpstr>
      <vt:lpstr>CHEMOGÉNNE HORNINY</vt:lpstr>
      <vt:lpstr>SADROVEC</vt:lpstr>
      <vt:lpstr>KAMENNÁ SOĽ</vt:lpstr>
      <vt:lpstr>DOLOMIT</vt:lpstr>
      <vt:lpstr>TRAVERTÍN</vt:lpstr>
      <vt:lpstr>TRAVERTÍNOVÉ KOPY</vt:lpstr>
      <vt:lpstr>Prezentácia programu PowerPoint</vt:lpstr>
      <vt:lpstr>SINTER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USADENÉ HORNINY</dc:title>
  <dc:creator>Katka Radvanská</dc:creator>
  <cp:lastModifiedBy>Katka Radvanská</cp:lastModifiedBy>
  <cp:revision>12</cp:revision>
  <dcterms:created xsi:type="dcterms:W3CDTF">2021-02-18T22:32:12Z</dcterms:created>
  <dcterms:modified xsi:type="dcterms:W3CDTF">2021-02-19T05:06:10Z</dcterms:modified>
</cp:coreProperties>
</file>