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3743388"/>
            <a:ext cx="46085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sk-SK" altLang="ko-KR" sz="1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altLang="ko-KR" sz="14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267744" y="2545026"/>
            <a:ext cx="4608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k-SK" altLang="ko-KR" sz="36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Vízi</a:t>
            </a:r>
            <a:r>
              <a:rPr lang="sk-SK" altLang="ko-KR" sz="3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sk-SK" altLang="ko-KR" sz="36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emlősök</a:t>
            </a:r>
            <a:endParaRPr lang="sk-SK" altLang="ko-KR" sz="36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52320" y="332656"/>
            <a:ext cx="1320707" cy="324574"/>
            <a:chOff x="3275856" y="1242391"/>
            <a:chExt cx="1656184" cy="407020"/>
          </a:xfrm>
        </p:grpSpPr>
        <p:sp>
          <p:nvSpPr>
            <p:cNvPr id="9" name="Rounded Rectangle 8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88000"/>
              </a:schemeClr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ko-KR" dirty="0" err="1" smtClean="0"/>
              <a:t>Vízi</a:t>
            </a:r>
            <a:r>
              <a:rPr lang="sk-SK" altLang="ko-KR" dirty="0" smtClean="0"/>
              <a:t> </a:t>
            </a:r>
            <a:r>
              <a:rPr lang="sk-SK" altLang="ko-KR" dirty="0" err="1" smtClean="0"/>
              <a:t>emlősök</a:t>
            </a:r>
            <a:r>
              <a:rPr lang="sk-SK" altLang="ko-KR" dirty="0" smtClean="0"/>
              <a:t> (vodné cicavce)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altLang="ko-KR" b="1" dirty="0" smtClean="0"/>
              <a:t> víz </a:t>
            </a:r>
            <a:r>
              <a:rPr lang="sk-SK" altLang="ko-KR" b="1" dirty="0" err="1" smtClean="0"/>
              <a:t>emlősökhöz</a:t>
            </a:r>
            <a:r>
              <a:rPr lang="sk-SK" altLang="ko-KR" b="1" dirty="0" smtClean="0"/>
              <a:t> </a:t>
            </a:r>
            <a:r>
              <a:rPr lang="sk-SK" altLang="ko-KR" b="1" dirty="0" err="1" smtClean="0"/>
              <a:t>tartoznak</a:t>
            </a:r>
            <a:r>
              <a:rPr lang="sk-SK" altLang="ko-KR" b="1" dirty="0" smtClean="0"/>
              <a:t> :</a:t>
            </a:r>
          </a:p>
          <a:p>
            <a:pPr lvl="0"/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sk-SK" altLang="ko-K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Vidra</a:t>
            </a:r>
            <a:endParaRPr lang="sk-SK" altLang="ko-K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sk-SK" altLang="ko-KR" dirty="0"/>
          </a:p>
          <a:p>
            <a:endParaRPr lang="sk-SK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sk-SK" altLang="ko-KR" dirty="0" smtClean="0">
                <a:latin typeface="Arial" pitchFamily="34" charset="0"/>
                <a:cs typeface="Arial" pitchFamily="34" charset="0"/>
              </a:rPr>
              <a:t>					</a:t>
            </a:r>
            <a:r>
              <a:rPr lang="sk-SK" altLang="ko-K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hód</a:t>
            </a:r>
            <a:r>
              <a:rPr lang="sk-SK" altLang="ko-K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sk-SK" altLang="ko-KR" dirty="0"/>
          </a:p>
          <a:p>
            <a:endParaRPr lang="sk-SK" altLang="ko-KR" dirty="0" smtClean="0">
              <a:latin typeface="Arial" pitchFamily="34" charset="0"/>
              <a:cs typeface="Arial" pitchFamily="34" charset="0"/>
            </a:endParaRPr>
          </a:p>
          <a:p>
            <a:endParaRPr lang="sk-SK" altLang="ko-KR" dirty="0"/>
          </a:p>
          <a:p>
            <a:endParaRPr lang="sk-SK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sk-SK" altLang="ko-KR" dirty="0" err="1" smtClean="0">
                <a:solidFill>
                  <a:schemeClr val="tx1"/>
                </a:solidFill>
              </a:rPr>
              <a:t>Pézsmapocok</a:t>
            </a:r>
            <a:r>
              <a:rPr lang="sk-SK" altLang="ko-KR" dirty="0" smtClean="0">
                <a:solidFill>
                  <a:schemeClr val="tx1"/>
                </a:solidFill>
              </a:rPr>
              <a:t> (</a:t>
            </a:r>
            <a:r>
              <a:rPr lang="sk-SK" altLang="ko-KR" dirty="0" err="1" smtClean="0">
                <a:solidFill>
                  <a:schemeClr val="tx1"/>
                </a:solidFill>
              </a:rPr>
              <a:t>pézsmapatkány</a:t>
            </a:r>
            <a:r>
              <a:rPr lang="sk-SK" altLang="ko-KR" dirty="0" smtClean="0">
                <a:solidFill>
                  <a:schemeClr val="tx1"/>
                </a:solidFill>
              </a:rPr>
              <a:t>)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16832"/>
            <a:ext cx="2904336" cy="2272758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986" y="1830525"/>
            <a:ext cx="2762250" cy="2762250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91" y="4409270"/>
            <a:ext cx="3563888" cy="229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sk-SK" altLang="ko-KR" dirty="0" err="1" smtClean="0">
                <a:solidFill>
                  <a:schemeClr val="tx1"/>
                </a:solidFill>
              </a:rPr>
              <a:t>életmód</a:t>
            </a:r>
            <a:r>
              <a:rPr lang="sk-SK" altLang="ko-KR" dirty="0" smtClean="0">
                <a:solidFill>
                  <a:schemeClr val="tx1"/>
                </a:solidFill>
              </a:rPr>
              <a:t> - </a:t>
            </a:r>
            <a:r>
              <a:rPr lang="sk-SK" altLang="ko-KR" dirty="0" err="1" smtClean="0">
                <a:solidFill>
                  <a:schemeClr val="tx1"/>
                </a:solidFill>
              </a:rPr>
              <a:t>rágcsálók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altLang="ko-KR" b="1" dirty="0" smtClean="0">
                <a:solidFill>
                  <a:schemeClr val="tx1"/>
                </a:solidFill>
              </a:rPr>
              <a:t>A </a:t>
            </a:r>
            <a:r>
              <a:rPr lang="sk-SK" altLang="ko-KR" b="1" dirty="0" err="1" smtClean="0">
                <a:solidFill>
                  <a:schemeClr val="tx1"/>
                </a:solidFill>
              </a:rPr>
              <a:t>hód</a:t>
            </a:r>
            <a:endParaRPr lang="en-US" altLang="ko-KR" b="1" dirty="0">
              <a:solidFill>
                <a:schemeClr val="tx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331640" y="1844825"/>
            <a:ext cx="7632848" cy="1440160"/>
          </a:xfrm>
        </p:spPr>
        <p:txBody>
          <a:bodyPr/>
          <a:lstStyle/>
          <a:p>
            <a:r>
              <a:rPr lang="sk-SK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sk-SK" altLang="ko-K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hód</a:t>
            </a:r>
            <a:r>
              <a:rPr lang="sk-SK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altLang="ko-K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általában</a:t>
            </a:r>
            <a:r>
              <a:rPr lang="sk-SK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sk-SK" altLang="ko-K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folyók</a:t>
            </a:r>
            <a:r>
              <a:rPr lang="sk-SK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altLang="ko-K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patakok</a:t>
            </a:r>
            <a:r>
              <a:rPr lang="sk-SK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altLang="ko-K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partján</a:t>
            </a:r>
            <a:r>
              <a:rPr lang="sk-SK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altLang="ko-K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fordul</a:t>
            </a:r>
            <a:r>
              <a:rPr lang="sk-SK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altLang="ko-K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elő</a:t>
            </a:r>
            <a:r>
              <a:rPr lang="sk-SK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k-SK" altLang="ko-K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kirágja</a:t>
            </a:r>
            <a:r>
              <a:rPr lang="sk-SK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sk-SK" altLang="ko-K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fák</a:t>
            </a:r>
            <a:r>
              <a:rPr lang="sk-SK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altLang="ko-K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törzsét</a:t>
            </a:r>
            <a:r>
              <a:rPr lang="sk-SK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és </a:t>
            </a:r>
            <a:r>
              <a:rPr lang="sk-SK" altLang="ko-K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így</a:t>
            </a:r>
            <a:r>
              <a:rPr lang="sk-SK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altLang="ko-K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gátakat</a:t>
            </a:r>
            <a:r>
              <a:rPr lang="sk-SK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altLang="ko-K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épít</a:t>
            </a:r>
            <a:r>
              <a:rPr lang="sk-SK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melyeket </a:t>
            </a:r>
            <a:r>
              <a:rPr lang="sk-SK" altLang="ko-K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sokszor</a:t>
            </a:r>
            <a:r>
              <a:rPr lang="sk-SK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altLang="ko-K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dinamittal</a:t>
            </a:r>
            <a:r>
              <a:rPr lang="sk-SK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vagy más </a:t>
            </a:r>
            <a:r>
              <a:rPr lang="sk-SK" altLang="ko-K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robbanóanyaggal</a:t>
            </a:r>
            <a:r>
              <a:rPr lang="sk-SK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altLang="ko-K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kell</a:t>
            </a:r>
            <a:r>
              <a:rPr lang="sk-SK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az </a:t>
            </a:r>
            <a:r>
              <a:rPr lang="sk-SK" altLang="ko-K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embernek</a:t>
            </a:r>
            <a:r>
              <a:rPr lang="sk-SK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altLang="ko-K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eltávolítania</a:t>
            </a:r>
            <a:r>
              <a:rPr lang="sk-SK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sk-SK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sk-SK" altLang="ko-K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hód</a:t>
            </a:r>
            <a:r>
              <a:rPr lang="sk-SK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altLang="ko-K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hódvárat</a:t>
            </a:r>
            <a:r>
              <a:rPr lang="sk-SK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altLang="ko-K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épít</a:t>
            </a:r>
            <a:r>
              <a:rPr lang="sk-SK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altLang="ko-K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</a:t>
            </a:r>
            <a:r>
              <a:rPr lang="sk-SK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víz </a:t>
            </a:r>
            <a:r>
              <a:rPr lang="sk-SK" altLang="ko-K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alatt</a:t>
            </a:r>
            <a:r>
              <a:rPr lang="sk-SK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altLang="ko-K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śuik</a:t>
            </a:r>
            <a:r>
              <a:rPr lang="sk-SK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altLang="ko-K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sk-SK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az </a:t>
            </a:r>
            <a:r>
              <a:rPr lang="sk-SK" altLang="ko-K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üregébe</a:t>
            </a:r>
            <a:r>
              <a:rPr lang="sk-SK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és </a:t>
            </a:r>
            <a:r>
              <a:rPr lang="sk-SK" altLang="ko-K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ott</a:t>
            </a:r>
            <a:r>
              <a:rPr lang="sk-SK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altLang="ko-K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neveli</a:t>
            </a:r>
            <a:r>
              <a:rPr lang="sk-SK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altLang="ko-K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utódait</a:t>
            </a:r>
            <a:endParaRPr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04" y="2924944"/>
            <a:ext cx="7956376" cy="333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vidra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 </a:t>
            </a:r>
            <a:r>
              <a:rPr lang="sk-SK" dirty="0" smtClean="0"/>
              <a:t>     ? </a:t>
            </a:r>
            <a:endParaRPr lang="sk-SK" dirty="0"/>
          </a:p>
        </p:txBody>
      </p:sp>
      <p:sp>
        <p:nvSpPr>
          <p:cNvPr id="4" name="Zástupný objekt pre obsah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A </a:t>
            </a:r>
            <a:r>
              <a:rPr lang="sk-SK" dirty="0" err="1" smtClean="0">
                <a:solidFill>
                  <a:schemeClr val="tx1"/>
                </a:solidFill>
              </a:rPr>
              <a:t>vidrának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hosszukás</a:t>
            </a:r>
            <a:r>
              <a:rPr lang="sk-SK" dirty="0" smtClean="0">
                <a:solidFill>
                  <a:schemeClr val="tx1"/>
                </a:solidFill>
              </a:rPr>
              <a:t> teste van</a:t>
            </a:r>
          </a:p>
          <a:p>
            <a:r>
              <a:rPr lang="sk-SK" dirty="0" err="1" smtClean="0">
                <a:solidFill>
                  <a:schemeClr val="tx1"/>
                </a:solidFill>
              </a:rPr>
              <a:t>Csak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tizsta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vízben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él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sk-SK" dirty="0" err="1" smtClean="0">
                <a:solidFill>
                  <a:schemeClr val="tx1"/>
                </a:solidFill>
              </a:rPr>
              <a:t>Ragadozó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életmódot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folytat</a:t>
            </a:r>
            <a:r>
              <a:rPr lang="sk-SK" dirty="0" smtClean="0">
                <a:solidFill>
                  <a:schemeClr val="tx1"/>
                </a:solidFill>
              </a:rPr>
              <a:t> – </a:t>
            </a:r>
            <a:r>
              <a:rPr lang="sk-SK" dirty="0" err="1" smtClean="0">
                <a:solidFill>
                  <a:schemeClr val="tx1"/>
                </a:solidFill>
              </a:rPr>
              <a:t>kisebb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halakra</a:t>
            </a:r>
            <a:r>
              <a:rPr lang="sk-SK" dirty="0" smtClean="0">
                <a:solidFill>
                  <a:schemeClr val="tx1"/>
                </a:solidFill>
              </a:rPr>
              <a:t>, víz </a:t>
            </a:r>
            <a:r>
              <a:rPr lang="sk-SK" dirty="0" err="1" smtClean="0">
                <a:solidFill>
                  <a:schemeClr val="tx1"/>
                </a:solidFill>
              </a:rPr>
              <a:t>kétéltűekre</a:t>
            </a:r>
            <a:r>
              <a:rPr lang="sk-SK" dirty="0" smtClean="0">
                <a:solidFill>
                  <a:schemeClr val="tx1"/>
                </a:solidFill>
              </a:rPr>
              <a:t> és eml5sökre </a:t>
            </a:r>
            <a:r>
              <a:rPr lang="sk-SK" dirty="0" err="1" smtClean="0">
                <a:solidFill>
                  <a:schemeClr val="tx1"/>
                </a:solidFill>
              </a:rPr>
              <a:t>vadászik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sk-SK" dirty="0" err="1" smtClean="0">
                <a:solidFill>
                  <a:schemeClr val="tx1"/>
                </a:solidFill>
              </a:rPr>
              <a:t>Fényes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szőrét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zsírral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keni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be</a:t>
            </a:r>
            <a:r>
              <a:rPr lang="sk-SK" dirty="0" smtClean="0">
                <a:solidFill>
                  <a:schemeClr val="tx1"/>
                </a:solidFill>
              </a:rPr>
              <a:t>, mely </a:t>
            </a:r>
            <a:r>
              <a:rPr lang="sk-SK" dirty="0" err="1" smtClean="0">
                <a:solidFill>
                  <a:schemeClr val="tx1"/>
                </a:solidFill>
              </a:rPr>
              <a:t>megakadályozza</a:t>
            </a:r>
            <a:r>
              <a:rPr lang="sk-SK" dirty="0" smtClean="0">
                <a:solidFill>
                  <a:schemeClr val="tx1"/>
                </a:solidFill>
              </a:rPr>
              <a:t>, </a:t>
            </a:r>
            <a:r>
              <a:rPr lang="sk-SK" dirty="0" err="1" smtClean="0">
                <a:solidFill>
                  <a:schemeClr val="tx1"/>
                </a:solidFill>
              </a:rPr>
              <a:t>hog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yteste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elázzon</a:t>
            </a:r>
            <a:endParaRPr lang="sk-SK" dirty="0" smtClean="0">
              <a:solidFill>
                <a:schemeClr val="tx1"/>
              </a:solidFill>
            </a:endParaRPr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56992"/>
            <a:ext cx="2838450" cy="160972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836" y="513797"/>
            <a:ext cx="3086100" cy="147637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66" y="1484784"/>
            <a:ext cx="2328565" cy="154394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2723" y="3423666"/>
            <a:ext cx="5611343" cy="268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21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29570"/>
            <a:ext cx="7524328" cy="1069514"/>
          </a:xfrm>
        </p:spPr>
        <p:txBody>
          <a:bodyPr/>
          <a:lstStyle/>
          <a:p>
            <a:r>
              <a:rPr lang="sk-SK" dirty="0" err="1" smtClean="0">
                <a:solidFill>
                  <a:schemeClr val="tx1"/>
                </a:solidFill>
              </a:rPr>
              <a:t>pézsmapocok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                  ?</a:t>
            </a:r>
            <a:endParaRPr lang="sk-SK" dirty="0"/>
          </a:p>
        </p:txBody>
      </p:sp>
      <p:sp>
        <p:nvSpPr>
          <p:cNvPr id="4" name="Zástupný objekt pre obsah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A </a:t>
            </a:r>
            <a:r>
              <a:rPr lang="sk-SK" dirty="0" err="1" smtClean="0">
                <a:solidFill>
                  <a:schemeClr val="tx1"/>
                </a:solidFill>
              </a:rPr>
              <a:t>pézsmapocoknak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apró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kerekded</a:t>
            </a:r>
            <a:r>
              <a:rPr lang="sk-SK" dirty="0" smtClean="0">
                <a:solidFill>
                  <a:schemeClr val="tx1"/>
                </a:solidFill>
              </a:rPr>
              <a:t> teste van, </a:t>
            </a:r>
            <a:r>
              <a:rPr lang="sk-SK" dirty="0" err="1" smtClean="0">
                <a:solidFill>
                  <a:schemeClr val="tx1"/>
                </a:solidFill>
              </a:rPr>
              <a:t>általában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növényi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szárakkal</a:t>
            </a:r>
            <a:r>
              <a:rPr lang="sk-SK" dirty="0" smtClean="0">
                <a:solidFill>
                  <a:schemeClr val="tx1"/>
                </a:solidFill>
              </a:rPr>
              <a:t> és </a:t>
            </a:r>
            <a:r>
              <a:rPr lang="sk-SK" dirty="0" err="1" smtClean="0">
                <a:solidFill>
                  <a:schemeClr val="tx1"/>
                </a:solidFill>
              </a:rPr>
              <a:t>levelekkel</a:t>
            </a:r>
            <a:r>
              <a:rPr lang="sk-SK" dirty="0" smtClean="0">
                <a:solidFill>
                  <a:schemeClr val="tx1"/>
                </a:solidFill>
              </a:rPr>
              <a:t>, </a:t>
            </a:r>
            <a:r>
              <a:rPr lang="sk-SK" dirty="0" err="1" smtClean="0">
                <a:solidFill>
                  <a:schemeClr val="tx1"/>
                </a:solidFill>
              </a:rPr>
              <a:t>hajtásokkal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táplálkozik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sk-SK" dirty="0" err="1" smtClean="0">
                <a:solidFill>
                  <a:schemeClr val="tx1"/>
                </a:solidFill>
              </a:rPr>
              <a:t>Veszélyeztetett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fajnak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számít</a:t>
            </a:r>
            <a:r>
              <a:rPr lang="sk-SK" dirty="0" smtClean="0">
                <a:solidFill>
                  <a:schemeClr val="tx1"/>
                </a:solidFill>
              </a:rPr>
              <a:t>, </a:t>
            </a:r>
            <a:r>
              <a:rPr lang="sk-SK" dirty="0" err="1" smtClean="0">
                <a:solidFill>
                  <a:schemeClr val="tx1"/>
                </a:solidFill>
              </a:rPr>
              <a:t>mivel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prémje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miatt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gyakran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vadásszák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sk-SK" dirty="0" smtClean="0">
                <a:solidFill>
                  <a:schemeClr val="tx1"/>
                </a:solidFill>
              </a:rPr>
              <a:t>(</a:t>
            </a:r>
            <a:r>
              <a:rPr lang="sk-SK" dirty="0" err="1" smtClean="0">
                <a:solidFill>
                  <a:schemeClr val="tx1"/>
                </a:solidFill>
              </a:rPr>
              <a:t>kb</a:t>
            </a:r>
            <a:r>
              <a:rPr lang="sk-SK" dirty="0" smtClean="0">
                <a:solidFill>
                  <a:schemeClr val="tx1"/>
                </a:solidFill>
              </a:rPr>
              <a:t>. 40 </a:t>
            </a:r>
            <a:r>
              <a:rPr lang="sk-SK" dirty="0" err="1" smtClean="0">
                <a:solidFill>
                  <a:schemeClr val="tx1"/>
                </a:solidFill>
              </a:rPr>
              <a:t>pocok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prémjéből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készítenek</a:t>
            </a:r>
            <a:r>
              <a:rPr lang="sk-SK" dirty="0" smtClean="0">
                <a:solidFill>
                  <a:schemeClr val="tx1"/>
                </a:solidFill>
              </a:rPr>
              <a:t> egy </a:t>
            </a:r>
            <a:r>
              <a:rPr lang="sk-SK" dirty="0" err="1" smtClean="0">
                <a:solidFill>
                  <a:schemeClr val="tx1"/>
                </a:solidFill>
              </a:rPr>
              <a:t>pézsmabundát</a:t>
            </a:r>
            <a:r>
              <a:rPr lang="sk-SK" dirty="0" smtClean="0">
                <a:solidFill>
                  <a:schemeClr val="tx1"/>
                </a:solidFill>
              </a:rPr>
              <a:t>  </a:t>
            </a:r>
            <a:r>
              <a:rPr lang="sk-SK" dirty="0" err="1" smtClean="0">
                <a:solidFill>
                  <a:schemeClr val="tx1"/>
                </a:solidFill>
              </a:rPr>
              <a:t>értéke</a:t>
            </a:r>
            <a:r>
              <a:rPr lang="sk-SK" dirty="0" smtClean="0">
                <a:solidFill>
                  <a:schemeClr val="tx1"/>
                </a:solidFill>
              </a:rPr>
              <a:t> 1000 euro si </a:t>
            </a:r>
            <a:r>
              <a:rPr lang="sk-SK" dirty="0" err="1" smtClean="0">
                <a:solidFill>
                  <a:schemeClr val="tx1"/>
                </a:solidFill>
              </a:rPr>
              <a:t>lehet</a:t>
            </a:r>
            <a:r>
              <a:rPr lang="sk-SK" dirty="0" smtClean="0">
                <a:solidFill>
                  <a:schemeClr val="tx1"/>
                </a:solidFill>
              </a:rPr>
              <a:t>)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Teste </a:t>
            </a:r>
            <a:r>
              <a:rPr lang="sk-SK" dirty="0" err="1" smtClean="0">
                <a:solidFill>
                  <a:schemeClr val="tx1"/>
                </a:solidFill>
              </a:rPr>
              <a:t>vízhatlan</a:t>
            </a:r>
            <a:r>
              <a:rPr lang="sk-SK" dirty="0" smtClean="0">
                <a:solidFill>
                  <a:schemeClr val="tx1"/>
                </a:solidFill>
              </a:rPr>
              <a:t>, </a:t>
            </a:r>
            <a:r>
              <a:rPr lang="sk-SK" dirty="0" err="1" smtClean="0">
                <a:solidFill>
                  <a:schemeClr val="tx1"/>
                </a:solidFill>
              </a:rPr>
              <a:t>haosnlóan</a:t>
            </a:r>
            <a:r>
              <a:rPr lang="sk-SK" dirty="0" smtClean="0">
                <a:solidFill>
                  <a:schemeClr val="tx1"/>
                </a:solidFill>
              </a:rPr>
              <a:t> a </a:t>
            </a:r>
            <a:r>
              <a:rPr lang="sk-SK" dirty="0" err="1" smtClean="0">
                <a:solidFill>
                  <a:schemeClr val="tx1"/>
                </a:solidFill>
              </a:rPr>
              <a:t>hódhoz</a:t>
            </a:r>
            <a:r>
              <a:rPr lang="sk-SK" dirty="0" smtClean="0">
                <a:solidFill>
                  <a:schemeClr val="tx1"/>
                </a:solidFill>
              </a:rPr>
              <a:t> és a </a:t>
            </a:r>
            <a:r>
              <a:rPr lang="sk-SK" dirty="0" err="1" smtClean="0">
                <a:solidFill>
                  <a:schemeClr val="tx1"/>
                </a:solidFill>
              </a:rPr>
              <a:t>vidráéhoz</a:t>
            </a:r>
            <a:endParaRPr lang="sk-SK" dirty="0" smtClean="0">
              <a:solidFill>
                <a:schemeClr val="tx1"/>
              </a:solidFill>
            </a:endParaRPr>
          </a:p>
          <a:p>
            <a:endParaRPr lang="sk-SK" dirty="0">
              <a:solidFill>
                <a:schemeClr val="tx1"/>
              </a:solidFill>
            </a:endParaRPr>
          </a:p>
          <a:p>
            <a:r>
              <a:rPr lang="sk-SK" dirty="0" err="1" smtClean="0">
                <a:solidFill>
                  <a:schemeClr val="tx1"/>
                </a:solidFill>
              </a:rPr>
              <a:t>Gyakran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összekeverik</a:t>
            </a:r>
            <a:r>
              <a:rPr lang="sk-SK" dirty="0" smtClean="0">
                <a:solidFill>
                  <a:schemeClr val="tx1"/>
                </a:solidFill>
              </a:rPr>
              <a:t> a </a:t>
            </a:r>
            <a:r>
              <a:rPr lang="sk-SK" dirty="0" err="1" smtClean="0">
                <a:solidFill>
                  <a:schemeClr val="tx1"/>
                </a:solidFill>
              </a:rPr>
              <a:t>patkannyal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farka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miatt</a:t>
            </a:r>
            <a:r>
              <a:rPr lang="sk-SK" dirty="0" smtClean="0">
                <a:solidFill>
                  <a:schemeClr val="tx1"/>
                </a:solidFill>
              </a:rPr>
              <a:t>.</a:t>
            </a:r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868" y="433584"/>
            <a:ext cx="2476500" cy="136207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908915"/>
            <a:ext cx="2447925" cy="18669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4" y="1686750"/>
            <a:ext cx="2438400" cy="1876425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794" y="3889865"/>
            <a:ext cx="2419350" cy="188595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3468" y="4304983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93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161</Words>
  <Application>Microsoft Office PowerPoint</Application>
  <PresentationFormat>Prezentácia na obrazovke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5</vt:i4>
      </vt:variant>
    </vt:vector>
  </HeadingPairs>
  <TitlesOfParts>
    <vt:vector size="7" baseType="lpstr">
      <vt:lpstr>Office Theme</vt:lpstr>
      <vt:lpstr>Custom Design</vt:lpstr>
      <vt:lpstr>Prezentácia programu PowerPoint</vt:lpstr>
      <vt:lpstr>Vízi emlősök (vodné cicavce)</vt:lpstr>
      <vt:lpstr> életmód - rágcsálók</vt:lpstr>
      <vt:lpstr>vidra</vt:lpstr>
      <vt:lpstr>pézsmapocok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laci</dc:creator>
  <cp:keywords>never give up</cp:keywords>
  <cp:lastModifiedBy>Admin2S</cp:lastModifiedBy>
  <cp:revision>38</cp:revision>
  <dcterms:created xsi:type="dcterms:W3CDTF">2014-04-01T16:35:38Z</dcterms:created>
  <dcterms:modified xsi:type="dcterms:W3CDTF">2020-04-28T20:49:45Z</dcterms:modified>
</cp:coreProperties>
</file>