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7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8672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4724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9212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4173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970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842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6871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65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704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93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05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03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873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56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04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870A0-18C5-4892-806A-B16EE3F189CA}" type="datetimeFigureOut">
              <a:rPr lang="pl-PL" smtClean="0"/>
              <a:t>26.03.2020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9ED794-9B5A-4E80-848E-4DAB1AAB9B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231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71E969-75FC-4284-97D0-38BEB4DC0E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CZOŁEM GRUPA?!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1163182-7CD8-44C1-88D5-7A4A2F8043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237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B54BE58-0CFC-42B1-8C97-4FBB3DA4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128591"/>
          </a:xfrm>
        </p:spPr>
        <p:txBody>
          <a:bodyPr>
            <a:normAutofit fontScale="90000"/>
          </a:bodyPr>
          <a:lstStyle/>
          <a:p>
            <a:r>
              <a:rPr lang="pl-PL" dirty="0"/>
              <a:t>Temat: Higiena osobista i strój sportowy</a:t>
            </a:r>
            <a:br>
              <a:rPr lang="pl-PL" dirty="0"/>
            </a:br>
            <a:br>
              <a:rPr lang="pl-PL" dirty="0"/>
            </a:br>
            <a:r>
              <a:rPr lang="pl-PL" dirty="0"/>
              <a:t>Cel: </a:t>
            </a:r>
            <a:br>
              <a:rPr lang="pl-PL" dirty="0"/>
            </a:br>
            <a:r>
              <a:rPr lang="pl-PL" dirty="0"/>
              <a:t>-uczeń ćwiczy zawsze w stroju sportowym</a:t>
            </a:r>
            <a:br>
              <a:rPr lang="pl-PL" dirty="0"/>
            </a:br>
            <a:r>
              <a:rPr lang="pl-PL" dirty="0"/>
              <a:t>- uczeń dobiera strój sportowy do odpowiedniego miejsca ćwiczeń oraz rodzaju aktywności fizycznej</a:t>
            </a:r>
            <a:br>
              <a:rPr lang="pl-PL" dirty="0"/>
            </a:br>
            <a:r>
              <a:rPr lang="pl-PL" dirty="0"/>
              <a:t>-umie dbać o higienę osobistą</a:t>
            </a:r>
            <a:br>
              <a:rPr lang="pl-PL" dirty="0"/>
            </a:br>
            <a:r>
              <a:rPr lang="pl-PL" dirty="0"/>
              <a:t>- uczeń zna zasady higieny osobistej</a:t>
            </a:r>
          </a:p>
        </p:txBody>
      </p:sp>
    </p:spTree>
    <p:extLst>
      <p:ext uri="{BB962C8B-B14F-4D97-AF65-F5344CB8AC3E}">
        <p14:creationId xmlns:p14="http://schemas.microsoft.com/office/powerpoint/2010/main" val="93947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E9F3B8-3BCC-4087-9688-4D30E8116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446643"/>
          </a:xfrm>
        </p:spPr>
        <p:txBody>
          <a:bodyPr>
            <a:normAutofit/>
          </a:bodyPr>
          <a:lstStyle/>
          <a:p>
            <a:r>
              <a:rPr lang="pl-PL" dirty="0"/>
              <a:t>                </a:t>
            </a:r>
            <a:r>
              <a:rPr lang="pl-PL" sz="4000" dirty="0">
                <a:solidFill>
                  <a:schemeClr val="accent5"/>
                </a:solidFill>
              </a:rPr>
              <a:t>Higiena osobista </a:t>
            </a:r>
            <a:br>
              <a:rPr lang="pl-PL" dirty="0">
                <a:solidFill>
                  <a:schemeClr val="accent5"/>
                </a:solidFill>
              </a:rPr>
            </a:br>
            <a:br>
              <a:rPr lang="pl-PL" dirty="0"/>
            </a:br>
            <a:r>
              <a:rPr lang="pl-PL" dirty="0"/>
              <a:t>to czynności najczęściej kojarzone z regularnym myciem ciała z użyciem mydła, regularną zmianą i praniem ubrań oraz bezpośrednim unikaniem zabrudzenia.</a:t>
            </a:r>
            <a:br>
              <a:rPr lang="pl-PL" dirty="0"/>
            </a:b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4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CEAA97-14F8-4207-842F-60F380215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86400"/>
          </a:xfrm>
        </p:spPr>
        <p:txBody>
          <a:bodyPr>
            <a:normAutofit/>
          </a:bodyPr>
          <a:lstStyle/>
          <a:p>
            <a:r>
              <a:rPr lang="pl-PL" b="1" dirty="0"/>
              <a:t>Cele i zadania higieny osobistej:</a:t>
            </a:r>
            <a:br>
              <a:rPr lang="pl-PL" dirty="0"/>
            </a:br>
            <a:r>
              <a:rPr lang="pl-PL" dirty="0"/>
              <a:t>to utrzymanie i wzmocnienie zdrowia oraz rozwijanie pełnej sprawności i aktywności fizycznej, psychicznej i umysłowej organizmu człowieka w każdym wieku.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549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77C4CA-4739-40F3-B8E0-4A334B6B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950227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5"/>
                </a:solidFill>
              </a:rPr>
              <a:t>                 </a:t>
            </a:r>
            <a:r>
              <a:rPr lang="pl-PL" sz="4900" dirty="0">
                <a:solidFill>
                  <a:schemeClr val="accent5"/>
                </a:solidFill>
              </a:rPr>
              <a:t>Kiedy myjemy ręce ? </a:t>
            </a:r>
            <a:br>
              <a:rPr lang="pl-PL" sz="2700" dirty="0"/>
            </a:br>
            <a:br>
              <a:rPr lang="pl-PL" sz="2700" dirty="0"/>
            </a:br>
            <a:r>
              <a:rPr lang="pl-PL" dirty="0"/>
              <a:t>Każdy z Was doskonale wie…ale w ramach przypomnienia: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Po przyjściu do domu.</a:t>
            </a:r>
            <a:br>
              <a:rPr lang="pl-PL" b="1" dirty="0"/>
            </a:br>
            <a:r>
              <a:rPr lang="pl-PL" b="1" dirty="0"/>
              <a:t>Przed przygotowaniem jedzenia.</a:t>
            </a:r>
            <a:br>
              <a:rPr lang="pl-PL" dirty="0"/>
            </a:br>
            <a:r>
              <a:rPr lang="pl-PL" dirty="0"/>
              <a:t>Przed każdym posiłkiem.</a:t>
            </a:r>
            <a:br>
              <a:rPr lang="pl-PL" dirty="0"/>
            </a:br>
            <a:r>
              <a:rPr lang="pl-PL" b="1" dirty="0"/>
              <a:t>Po kontakcie ze zwierzętami.</a:t>
            </a:r>
            <a:br>
              <a:rPr lang="pl-PL" dirty="0"/>
            </a:br>
            <a:br>
              <a:rPr lang="pl-PL" sz="2700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46031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168654-F126-47ED-A833-4FB27B5EA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724939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5"/>
                </a:solidFill>
              </a:rPr>
              <a:t>               </a:t>
            </a:r>
            <a:r>
              <a:rPr lang="pl-PL" sz="4000" b="1" dirty="0">
                <a:solidFill>
                  <a:schemeClr val="accent5"/>
                </a:solidFill>
              </a:rPr>
              <a:t>Zaniedbania w higienie</a:t>
            </a:r>
            <a:br>
              <a:rPr lang="pl-PL" dirty="0"/>
            </a:br>
            <a:br>
              <a:rPr lang="pl-PL" dirty="0"/>
            </a:br>
            <a:r>
              <a:rPr lang="pl-PL" dirty="0"/>
              <a:t>Mogą prowadzić do tzw. chorób brudnych rąk, zatruć pokarmowych, grzybicy skóry i paznokci, pasożytów wewnętrznych- owsiki, glisty i zewnętrznych – świerzbowce.</a:t>
            </a:r>
          </a:p>
        </p:txBody>
      </p:sp>
    </p:spTree>
    <p:extLst>
      <p:ext uri="{BB962C8B-B14F-4D97-AF65-F5344CB8AC3E}">
        <p14:creationId xmlns:p14="http://schemas.microsoft.com/office/powerpoint/2010/main" val="126737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709623-5B64-4FFF-A002-9E7137F02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10470"/>
          </a:xfrm>
        </p:spPr>
        <p:txBody>
          <a:bodyPr>
            <a:normAutofit/>
          </a:bodyPr>
          <a:lstStyle/>
          <a:p>
            <a:r>
              <a:rPr lang="pl-PL" b="1" dirty="0"/>
              <a:t>          </a:t>
            </a:r>
            <a:r>
              <a:rPr lang="pl-PL" b="1" dirty="0">
                <a:solidFill>
                  <a:schemeClr val="accent5"/>
                </a:solidFill>
              </a:rPr>
              <a:t>Higiena osobista to także nasze                   ubranie…. </a:t>
            </a:r>
            <a:br>
              <a:rPr lang="pl-PL" b="1" dirty="0">
                <a:solidFill>
                  <a:schemeClr val="accent5"/>
                </a:solidFill>
              </a:rPr>
            </a:br>
            <a:br>
              <a:rPr lang="pl-PL" b="1" dirty="0"/>
            </a:br>
            <a:r>
              <a:rPr lang="pl-PL" sz="1600" b="1" dirty="0"/>
              <a:t>Bluzy, koszulki, spodnie pierzemy w pralce.</a:t>
            </a:r>
            <a:br>
              <a:rPr lang="pl-PL" sz="1600" dirty="0"/>
            </a:br>
            <a:r>
              <a:rPr lang="pl-PL" sz="1600" dirty="0"/>
              <a:t>Zakładamy rzeczy czyste, nie zniszczone.</a:t>
            </a:r>
            <a:br>
              <a:rPr lang="pl-PL" sz="1600" dirty="0"/>
            </a:br>
            <a:r>
              <a:rPr lang="pl-PL" sz="1600" dirty="0"/>
              <a:t>A co ze strojem sportowym? Pamiętacie zasady bezpieczeństwa i higieny osobistej obowiązujące uczniów na zajęciach wychowania fizycznego? </a:t>
            </a:r>
            <a:br>
              <a:rPr lang="pl-PL" sz="1600" dirty="0"/>
            </a:br>
            <a:r>
              <a:rPr lang="pl-PL" sz="1600" dirty="0"/>
              <a:t>Zawsze zwracam Wam uwagę na ? No właśnie na co? NA LEKCJI WF OBOWIĄZUJE STRÓJ SPORTOWY </a:t>
            </a:r>
            <a:r>
              <a:rPr lang="pl-PL" sz="1600" dirty="0">
                <a:sym typeface="Wingdings" panose="05000000000000000000" pitchFamily="2" charset="2"/>
              </a:rPr>
              <a:t> pytacie prawie zawsze dlaczego mamy się przebierać, czemu Pani zwraca nam uwagę na sposób pozostawienia ciuchów w przebieralni (w toalecie)? Przecież to są nasze ciuchy- zwykle odpowiadacie.</a:t>
            </a:r>
            <a:br>
              <a:rPr lang="pl-PL" sz="1600" dirty="0">
                <a:sym typeface="Wingdings" panose="05000000000000000000" pitchFamily="2" charset="2"/>
              </a:rPr>
            </a:br>
            <a:r>
              <a:rPr lang="pl-PL" sz="1600" dirty="0">
                <a:sym typeface="Wingdings" panose="05000000000000000000" pitchFamily="2" charset="2"/>
              </a:rPr>
              <a:t>Pamiętajcie:</a:t>
            </a:r>
            <a:br>
              <a:rPr lang="pl-PL" sz="1600" dirty="0">
                <a:sym typeface="Wingdings" panose="05000000000000000000" pitchFamily="2" charset="2"/>
              </a:rPr>
            </a:br>
            <a:r>
              <a:rPr lang="pl-PL" dirty="0"/>
              <a:t>Czyste ubranie, czyste włosy, świeży zapach świadczą o Tobie !Jak Cię widzą – tak Cię piszą !!!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0826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5642F6-3799-47BA-85D9-80A2E3C62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592417"/>
          </a:xfrm>
        </p:spPr>
        <p:txBody>
          <a:bodyPr/>
          <a:lstStyle/>
          <a:p>
            <a:pPr algn="r"/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dirty="0"/>
              <a:t>Czołem grupa!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4419308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318</Words>
  <Application>Microsoft Office PowerPoint</Application>
  <PresentationFormat>Panoramiczny</PresentationFormat>
  <Paragraphs>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Faseta</vt:lpstr>
      <vt:lpstr>CZOŁEM GRUPA?!</vt:lpstr>
      <vt:lpstr>Temat: Higiena osobista i strój sportowy  Cel:  -uczeń ćwiczy zawsze w stroju sportowym - uczeń dobiera strój sportowy do odpowiedniego miejsca ćwiczeń oraz rodzaju aktywności fizycznej -umie dbać o higienę osobistą - uczeń zna zasady higieny osobistej</vt:lpstr>
      <vt:lpstr>                Higiena osobista   to czynności najczęściej kojarzone z regularnym myciem ciała z użyciem mydła, regularną zmianą i praniem ubrań oraz bezpośrednim unikaniem zabrudzenia. </vt:lpstr>
      <vt:lpstr>Cele i zadania higieny osobistej: to utrzymanie i wzmocnienie zdrowia oraz rozwijanie pełnej sprawności i aktywności fizycznej, psychicznej i umysłowej organizmu człowieka w każdym wieku. </vt:lpstr>
      <vt:lpstr>                 Kiedy myjemy ręce ?   Każdy z Was doskonale wie…ale w ramach przypomnienia:  Po przyjściu do domu. Przed przygotowaniem jedzenia. Przed każdym posiłkiem. Po kontakcie ze zwierzętami.            </vt:lpstr>
      <vt:lpstr>               Zaniedbania w higienie  Mogą prowadzić do tzw. chorób brudnych rąk, zatruć pokarmowych, grzybicy skóry i paznokci, pasożytów wewnętrznych- owsiki, glisty i zewnętrznych – świerzbowce.</vt:lpstr>
      <vt:lpstr>          Higiena osobista to także nasze                   ubranie….   Bluzy, koszulki, spodnie pierzemy w pralce. Zakładamy rzeczy czyste, nie zniszczone. A co ze strojem sportowym? Pamiętacie zasady bezpieczeństwa i higieny osobistej obowiązujące uczniów na zajęciach wychowania fizycznego?  Zawsze zwracam Wam uwagę na ? No właśnie na co? NA LEKCJI WF OBOWIĄZUJE STRÓJ SPORTOWY  pytacie prawie zawsze dlaczego mamy się przebierać, czemu Pani zwraca nam uwagę na sposób pozostawienia ciuchów w przebieralni (w toalecie)? Przecież to są nasze ciuchy- zwykle odpowiadacie. Pamiętajcie: Czyste ubranie, czyste włosy, świeży zapach świadczą o Tobie !Jak Cię widzą – tak Cię piszą !!!</vt:lpstr>
      <vt:lpstr>      Czołem grupa!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Temat: Higiena osobista i strój sportowy  Cel:  -uczeń ćwiczy zawsze w stroju sportowym - uczeń dobiera strój sportowy do odpowiedniego miejsca ćwiczeń oraz rodzaju aktywności fizycznej -umie dbać o higienę osobistą - uczeń zna zasady higieny osobistej</dc:title>
  <dc:creator>Kamila Szota</dc:creator>
  <cp:lastModifiedBy>Kamila Szota</cp:lastModifiedBy>
  <cp:revision>4</cp:revision>
  <dcterms:created xsi:type="dcterms:W3CDTF">2020-03-26T09:47:33Z</dcterms:created>
  <dcterms:modified xsi:type="dcterms:W3CDTF">2020-03-26T10:36:38Z</dcterms:modified>
</cp:coreProperties>
</file>