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1" r:id="rId1"/>
  </p:sldMasterIdLst>
  <p:sldIdLst>
    <p:sldId id="256" r:id="rId2"/>
    <p:sldId id="287" r:id="rId3"/>
    <p:sldId id="288" r:id="rId4"/>
    <p:sldId id="289" r:id="rId5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162" autoAdjust="0"/>
    <p:restoredTop sz="94660"/>
  </p:normalViewPr>
  <p:slideViewPr>
    <p:cSldViewPr snapToGrid="0">
      <p:cViewPr varScale="1">
        <p:scale>
          <a:sx n="74" d="100"/>
          <a:sy n="74" d="100"/>
        </p:scale>
        <p:origin x="45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7FBDE-272E-48ED-8D0D-B6F98A50B672}" type="datetimeFigureOut">
              <a:rPr lang="pl-PL" smtClean="0"/>
              <a:t>2017-02-20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BB1BC-205F-40F6-B324-4D3C3CB466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932512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7FBDE-272E-48ED-8D0D-B6F98A50B672}" type="datetimeFigureOut">
              <a:rPr lang="pl-PL" smtClean="0"/>
              <a:t>2017-02-20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BB1BC-205F-40F6-B324-4D3C3CB466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497537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7FBDE-272E-48ED-8D0D-B6F98A50B672}" type="datetimeFigureOut">
              <a:rPr lang="pl-PL" smtClean="0"/>
              <a:t>2017-02-20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BB1BC-205F-40F6-B324-4D3C3CB466F7}" type="slidenum">
              <a:rPr lang="pl-PL" smtClean="0"/>
              <a:t>‹#›</a:t>
            </a:fld>
            <a:endParaRPr lang="pl-PL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762656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7FBDE-272E-48ED-8D0D-B6F98A50B672}" type="datetimeFigureOut">
              <a:rPr lang="pl-PL" smtClean="0"/>
              <a:t>2017-02-20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BB1BC-205F-40F6-B324-4D3C3CB466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472551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7FBDE-272E-48ED-8D0D-B6F98A50B672}" type="datetimeFigureOut">
              <a:rPr lang="pl-PL" smtClean="0"/>
              <a:t>2017-02-20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BB1BC-205F-40F6-B324-4D3C3CB466F7}" type="slidenum">
              <a:rPr lang="pl-PL" smtClean="0"/>
              <a:t>‹#›</a:t>
            </a:fld>
            <a:endParaRPr lang="pl-PL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884873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7FBDE-272E-48ED-8D0D-B6F98A50B672}" type="datetimeFigureOut">
              <a:rPr lang="pl-PL" smtClean="0"/>
              <a:t>2017-02-20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BB1BC-205F-40F6-B324-4D3C3CB466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864168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7FBDE-272E-48ED-8D0D-B6F98A50B672}" type="datetimeFigureOut">
              <a:rPr lang="pl-PL" smtClean="0"/>
              <a:t>2017-02-20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BB1BC-205F-40F6-B324-4D3C3CB466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687055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7FBDE-272E-48ED-8D0D-B6F98A50B672}" type="datetimeFigureOut">
              <a:rPr lang="pl-PL" smtClean="0"/>
              <a:t>2017-02-20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BB1BC-205F-40F6-B324-4D3C3CB466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332622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7FBDE-272E-48ED-8D0D-B6F98A50B672}" type="datetimeFigureOut">
              <a:rPr lang="pl-PL" smtClean="0"/>
              <a:t>2017-02-20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BB1BC-205F-40F6-B324-4D3C3CB466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510915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7FBDE-272E-48ED-8D0D-B6F98A50B672}" type="datetimeFigureOut">
              <a:rPr lang="pl-PL" smtClean="0"/>
              <a:t>2017-02-20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BB1BC-205F-40F6-B324-4D3C3CB466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03759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7FBDE-272E-48ED-8D0D-B6F98A50B672}" type="datetimeFigureOut">
              <a:rPr lang="pl-PL" smtClean="0"/>
              <a:t>2017-02-20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BB1BC-205F-40F6-B324-4D3C3CB466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603790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7FBDE-272E-48ED-8D0D-B6F98A50B672}" type="datetimeFigureOut">
              <a:rPr lang="pl-PL" smtClean="0"/>
              <a:t>2017-02-20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BB1BC-205F-40F6-B324-4D3C3CB466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167986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7FBDE-272E-48ED-8D0D-B6F98A50B672}" type="datetimeFigureOut">
              <a:rPr lang="pl-PL" smtClean="0"/>
              <a:t>2017-02-20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BB1BC-205F-40F6-B324-4D3C3CB466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932227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7FBDE-272E-48ED-8D0D-B6F98A50B672}" type="datetimeFigureOut">
              <a:rPr lang="pl-PL" smtClean="0"/>
              <a:t>2017-02-20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BB1BC-205F-40F6-B324-4D3C3CB466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763653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7FBDE-272E-48ED-8D0D-B6F98A50B672}" type="datetimeFigureOut">
              <a:rPr lang="pl-PL" smtClean="0"/>
              <a:t>2017-02-20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BB1BC-205F-40F6-B324-4D3C3CB466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179119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7FBDE-272E-48ED-8D0D-B6F98A50B672}" type="datetimeFigureOut">
              <a:rPr lang="pl-PL" smtClean="0"/>
              <a:t>2017-02-20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BB1BC-205F-40F6-B324-4D3C3CB466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430866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B7FBDE-272E-48ED-8D0D-B6F98A50B672}" type="datetimeFigureOut">
              <a:rPr lang="pl-PL" smtClean="0"/>
              <a:t>2017-02-20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EABBB1BC-205F-40F6-B324-4D3C3CB466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060703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2" r:id="rId1"/>
    <p:sldLayoutId id="2147483833" r:id="rId2"/>
    <p:sldLayoutId id="2147483834" r:id="rId3"/>
    <p:sldLayoutId id="2147483835" r:id="rId4"/>
    <p:sldLayoutId id="2147483836" r:id="rId5"/>
    <p:sldLayoutId id="2147483837" r:id="rId6"/>
    <p:sldLayoutId id="2147483838" r:id="rId7"/>
    <p:sldLayoutId id="2147483839" r:id="rId8"/>
    <p:sldLayoutId id="2147483840" r:id="rId9"/>
    <p:sldLayoutId id="2147483841" r:id="rId10"/>
    <p:sldLayoutId id="2147483842" r:id="rId11"/>
    <p:sldLayoutId id="2147483843" r:id="rId12"/>
    <p:sldLayoutId id="2147483844" r:id="rId13"/>
    <p:sldLayoutId id="2147483845" r:id="rId14"/>
    <p:sldLayoutId id="2147483846" r:id="rId15"/>
    <p:sldLayoutId id="214748384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620837"/>
          </a:xfrm>
        </p:spPr>
        <p:txBody>
          <a:bodyPr>
            <a:normAutofit/>
          </a:bodyPr>
          <a:lstStyle/>
          <a:p>
            <a:pPr algn="ctr"/>
            <a:r>
              <a:rPr lang="pl-PL" sz="3600" dirty="0" smtClean="0"/>
              <a:t>ADMINISTRACJA </a:t>
            </a:r>
            <a:br>
              <a:rPr lang="pl-PL" sz="3600" dirty="0" smtClean="0"/>
            </a:br>
            <a:r>
              <a:rPr lang="pl-PL" sz="3600" dirty="0" smtClean="0"/>
              <a:t>ZESPOLONA I NIEZESPOLONA</a:t>
            </a:r>
            <a:endParaRPr lang="pl-PL" sz="3600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2669973"/>
          </a:xfrm>
        </p:spPr>
        <p:txBody>
          <a:bodyPr>
            <a:normAutofit/>
          </a:bodyPr>
          <a:lstStyle/>
          <a:p>
            <a:endParaRPr lang="pl-PL" dirty="0" smtClean="0"/>
          </a:p>
          <a:p>
            <a:endParaRPr lang="pl-PL" dirty="0"/>
          </a:p>
          <a:p>
            <a:endParaRPr lang="pl-PL" dirty="0" smtClean="0"/>
          </a:p>
          <a:p>
            <a:endParaRPr lang="pl-PL" dirty="0" smtClean="0"/>
          </a:p>
          <a:p>
            <a:r>
              <a:rPr lang="pl-PL" dirty="0"/>
              <a:t>	</a:t>
            </a:r>
            <a:r>
              <a:rPr lang="pl-PL" dirty="0" smtClean="0"/>
              <a:t>			Opracowała: mgr Aldona Kowalska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7875735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15910" y="0"/>
            <a:ext cx="9158092" cy="592428"/>
          </a:xfrm>
        </p:spPr>
        <p:txBody>
          <a:bodyPr>
            <a:normAutofit/>
          </a:bodyPr>
          <a:lstStyle/>
          <a:p>
            <a:r>
              <a:rPr lang="pl-PL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ADMINISTRACJA ZESPOLONA</a:t>
            </a:r>
            <a:endParaRPr lang="pl-PL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44699" y="592428"/>
            <a:ext cx="11230377" cy="6078827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pl-PL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pl-PL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worzą ją kierownicy zespolonych służb, inspekcji i straży, działający pod przewodnictwem wojewody oraz wykonujący zadania i kompetencje określone w ustawie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pl-PL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ziałają pod przewodnictwem wojewody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pl-PL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zw. podwójne podporządkowanie – oprócz podlegania zwierzchnictwu wojewody organy zespolone są podległe również odpowiednim organom szczebla centralnego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pl-PL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ystępuje w województwie i powiecie, w gminie nie występuje</a:t>
            </a:r>
          </a:p>
          <a:p>
            <a:pPr>
              <a:buFont typeface="Wingdings" panose="05000000000000000000" pitchFamily="2" charset="2"/>
              <a:buChar char="Ø"/>
            </a:pPr>
            <a:endParaRPr lang="pl-PL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pl-PL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pl-PL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.in. Komendant Woj. Policji, Komendant Woj. Pań. Str. </a:t>
            </a:r>
            <a:r>
              <a:rPr lang="pl-PL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Poż</a:t>
            </a:r>
            <a:r>
              <a:rPr lang="pl-PL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., Kurator Oświaty, Woj. Insp. Farmaceutyczny, Woj. Insp. Nadzoru Budowlanego, Woj. Insp. Ochrony Środowiska</a:t>
            </a:r>
            <a:endParaRPr lang="pl-PL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9655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3031" y="103031"/>
            <a:ext cx="9170971" cy="682579"/>
          </a:xfrm>
        </p:spPr>
        <p:txBody>
          <a:bodyPr>
            <a:normAutofit/>
          </a:bodyPr>
          <a:lstStyle/>
          <a:p>
            <a:r>
              <a:rPr lang="pl-PL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ADMINISTRACJA NIEZESPOLONA</a:t>
            </a:r>
            <a:endParaRPr lang="pl-PL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31819" y="669701"/>
            <a:ext cx="11642501" cy="5950040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pl-PL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pl-PL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worzą ją podmioty podporządkowane właściwym ministrom i kierownikom państwowych osób prawnych wykonujący zadania z zakresu administracji rządowej na obszarze województwa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pl-PL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ziała pod przewodnictwem ministra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pl-PL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rak podwójnego podporządkowania (nie podlegają zwierzchnictwu wojewody)</a:t>
            </a:r>
          </a:p>
          <a:p>
            <a:pPr>
              <a:buFont typeface="Wingdings" panose="05000000000000000000" pitchFamily="2" charset="2"/>
              <a:buChar char="Ø"/>
            </a:pPr>
            <a:endParaRPr lang="pl-PL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pl-PL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pl-PL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in.: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pl-PL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dm. wojskowa – dowódcy okręgów wojskowych, szefowie woj. sztabów wojskowych, wojskowi komendanci uzupełnień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pl-PL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dm. podatkowa – dyrektorzy izb skarbowych, US, naczelnicy US, inspektorzy kontroli skarbowej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pl-PL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dm. celna – dyrektorzy izb celnych i naczelnych UC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pl-PL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dm. graniczna – komendanci oddziałów straży granicznej, komendanci strażnic oraz komendanci granicznych placówek kontrolnych i dywizjonów straży granicznej</a:t>
            </a:r>
          </a:p>
        </p:txBody>
      </p:sp>
    </p:spTree>
    <p:extLst>
      <p:ext uri="{BB962C8B-B14F-4D97-AF65-F5344CB8AC3E}">
        <p14:creationId xmlns:p14="http://schemas.microsoft.com/office/powerpoint/2010/main" val="14162376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93183" y="270457"/>
            <a:ext cx="11552349" cy="5770906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pl-PL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adm. górnicza – dyrektorzy okręgowych urzędów górniczych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adm. rybołówstwa – okręgowi inspektorzy rybołówstwa morskiego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adm</a:t>
            </a:r>
            <a:r>
              <a:rPr lang="pl-PL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sanitarna – państwowi inspektorzy sanitarni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adm. weterynaryjna – powiatowi oraz graniczni lekarze weterynarii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adm. miar – dyrektorzy okręgowych urzędów miar i naczelnicy obwodowych urzędów </a:t>
            </a:r>
            <a:r>
              <a:rPr lang="pl-PL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miar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Adm. wodna – dyrektorzy regionalnych zarządów gospodarki wodnej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Adm. morska – dyrektorzy urzędów morskich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Adm. statystyczna – dyrektorzy urzędów statystycznych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Adm. żeglugi – dyrektorzy urzędów żeglugi śródlądowej</a:t>
            </a:r>
            <a:endParaRPr lang="pl-PL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89501614"/>
      </p:ext>
    </p:extLst>
  </p:cSld>
  <p:clrMapOvr>
    <a:masterClrMapping/>
  </p:clrMapOvr>
</p:sld>
</file>

<file path=ppt/theme/theme1.xml><?xml version="1.0" encoding="utf-8"?>
<a:theme xmlns:a="http://schemas.openxmlformats.org/drawingml/2006/main" name="Faseta">
  <a:themeElements>
    <a:clrScheme name="Fas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s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570</TotalTime>
  <Words>273</Words>
  <Application>Microsoft Office PowerPoint</Application>
  <PresentationFormat>Panoramiczny</PresentationFormat>
  <Paragraphs>32</Paragraphs>
  <Slides>4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4</vt:i4>
      </vt:variant>
    </vt:vector>
  </HeadingPairs>
  <TitlesOfParts>
    <vt:vector size="10" baseType="lpstr">
      <vt:lpstr>Arial</vt:lpstr>
      <vt:lpstr>Times New Roman</vt:lpstr>
      <vt:lpstr>Trebuchet MS</vt:lpstr>
      <vt:lpstr>Wingdings</vt:lpstr>
      <vt:lpstr>Wingdings 3</vt:lpstr>
      <vt:lpstr>Faseta</vt:lpstr>
      <vt:lpstr>ADMINISTRACJA  ZESPOLONA I NIEZESPOLONA</vt:lpstr>
      <vt:lpstr>ADMINISTRACJA ZESPOLONA</vt:lpstr>
      <vt:lpstr>ADMINISTRACJA NIEZESPOLONA</vt:lpstr>
      <vt:lpstr>Prezentacja programu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Aldona</dc:creator>
  <cp:lastModifiedBy>Aldona</cp:lastModifiedBy>
  <cp:revision>220</cp:revision>
  <dcterms:created xsi:type="dcterms:W3CDTF">2016-09-16T13:29:06Z</dcterms:created>
  <dcterms:modified xsi:type="dcterms:W3CDTF">2017-02-20T22:22:25Z</dcterms:modified>
</cp:coreProperties>
</file>