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9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7" r:id="rId10"/>
    <p:sldId id="269" r:id="rId11"/>
    <p:sldId id="270" r:id="rId12"/>
    <p:sldId id="272" r:id="rId13"/>
    <p:sldId id="273" r:id="rId14"/>
    <p:sldId id="275" r:id="rId15"/>
    <p:sldId id="276" r:id="rId16"/>
    <p:sldId id="278" r:id="rId17"/>
    <p:sldId id="279" r:id="rId18"/>
    <p:sldId id="281" r:id="rId19"/>
    <p:sldId id="282" r:id="rId20"/>
    <p:sldId id="288" r:id="rId21"/>
    <p:sldId id="289" r:id="rId22"/>
    <p:sldId id="291" r:id="rId23"/>
    <p:sldId id="293" r:id="rId24"/>
    <p:sldId id="295" r:id="rId25"/>
    <p:sldId id="296" r:id="rId26"/>
    <p:sldId id="299" r:id="rId27"/>
    <p:sldId id="300" r:id="rId28"/>
    <p:sldId id="302" r:id="rId29"/>
    <p:sldId id="304" r:id="rId30"/>
    <p:sldId id="306" r:id="rId31"/>
    <p:sldId id="307" r:id="rId32"/>
    <p:sldId id="309" r:id="rId33"/>
    <p:sldId id="311" r:id="rId34"/>
    <p:sldId id="313" r:id="rId35"/>
    <p:sldId id="318" r:id="rId36"/>
    <p:sldId id="319" r:id="rId37"/>
    <p:sldId id="320" r:id="rId38"/>
    <p:sldId id="323" r:id="rId39"/>
    <p:sldId id="324" r:id="rId40"/>
    <p:sldId id="325" r:id="rId41"/>
    <p:sldId id="329" r:id="rId42"/>
    <p:sldId id="330" r:id="rId43"/>
    <p:sldId id="333" r:id="rId44"/>
    <p:sldId id="336" r:id="rId45"/>
    <p:sldId id="338" r:id="rId46"/>
    <p:sldId id="339" r:id="rId47"/>
    <p:sldId id="340" r:id="rId48"/>
    <p:sldId id="343" r:id="rId49"/>
    <p:sldId id="346" r:id="rId50"/>
    <p:sldId id="348" r:id="rId51"/>
    <p:sldId id="349" r:id="rId52"/>
    <p:sldId id="350" r:id="rId53"/>
    <p:sldId id="351" r:id="rId54"/>
    <p:sldId id="352" r:id="rId55"/>
    <p:sldId id="359" r:id="rId56"/>
    <p:sldId id="353" r:id="rId57"/>
    <p:sldId id="354" r:id="rId58"/>
    <p:sldId id="356" r:id="rId59"/>
    <p:sldId id="357" r:id="rId60"/>
    <p:sldId id="361" r:id="rId61"/>
    <p:sldId id="363" r:id="rId62"/>
    <p:sldId id="364" r:id="rId63"/>
    <p:sldId id="365" r:id="rId64"/>
    <p:sldId id="366" r:id="rId65"/>
    <p:sldId id="368" r:id="rId66"/>
    <p:sldId id="371" r:id="rId67"/>
    <p:sldId id="375" r:id="rId68"/>
    <p:sldId id="377" r:id="rId69"/>
    <p:sldId id="378" r:id="rId70"/>
    <p:sldId id="383" r:id="rId71"/>
    <p:sldId id="384" r:id="rId72"/>
    <p:sldId id="385" r:id="rId73"/>
    <p:sldId id="387" r:id="rId74"/>
    <p:sldId id="390" r:id="rId75"/>
    <p:sldId id="391" r:id="rId76"/>
    <p:sldId id="393" r:id="rId77"/>
    <p:sldId id="394" r:id="rId78"/>
    <p:sldId id="396" r:id="rId79"/>
    <p:sldId id="397" r:id="rId80"/>
    <p:sldId id="398" r:id="rId81"/>
    <p:sldId id="400" r:id="rId82"/>
    <p:sldId id="401" r:id="rId83"/>
    <p:sldId id="403" r:id="rId84"/>
    <p:sldId id="404" r:id="rId85"/>
    <p:sldId id="405" r:id="rId86"/>
    <p:sldId id="408" r:id="rId87"/>
    <p:sldId id="410" r:id="rId88"/>
    <p:sldId id="416" r:id="rId89"/>
    <p:sldId id="412" r:id="rId90"/>
    <p:sldId id="418" r:id="rId91"/>
    <p:sldId id="414" r:id="rId92"/>
    <p:sldId id="419" r:id="rId93"/>
    <p:sldId id="420" r:id="rId94"/>
    <p:sldId id="423" r:id="rId95"/>
    <p:sldId id="427" r:id="rId96"/>
    <p:sldId id="428" r:id="rId9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B72C4A-1D29-4D5C-AF3D-513AA2B5C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2DAB699-C783-4028-961A-E81D62D7C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C34E0EF-17F3-473C-B614-A6C52300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2E78D-9265-4A13-AB3D-F74796737410}" type="datetimeFigureOut">
              <a:rPr lang="pl-PL" smtClean="0"/>
              <a:t>2020-05-04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4553688-D54D-4EC2-B564-D298CC4D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F1B3F2B-B512-45C6-A6A9-9B7FB205C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44FB-FF58-4FE8-9EB2-E5F07435C2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87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79F7FC-5AB4-4DAF-8296-B963DD7FA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837B2F3-5991-41F2-B24F-0E886C402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DDD21BE-E42D-47FE-ABC1-EC00D0574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2E78D-9265-4A13-AB3D-F74796737410}" type="datetimeFigureOut">
              <a:rPr lang="pl-PL" smtClean="0"/>
              <a:t>2020-05-04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A44AF4-CD36-4716-AF1F-4C311E8E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1B5434C-F41B-45EF-AFB2-6E7D1449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44FB-FF58-4FE8-9EB2-E5F07435C2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19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3495935-FDA9-4EB1-86BB-07D8444964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A84FC74-7B34-4FF3-8A4D-95C065928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DA66DD3-D96E-4EFF-BDA8-2AD2018C0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2E78D-9265-4A13-AB3D-F74796737410}" type="datetimeFigureOut">
              <a:rPr lang="pl-PL" smtClean="0"/>
              <a:t>2020-05-04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8D7A94B-37C2-452E-968E-693664FE1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83BB055-E96D-4D17-9A4E-C6BCD8647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44FB-FF58-4FE8-9EB2-E5F07435C2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986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F4914E-23E9-471F-AE2A-9182F9DC6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FF9869-9172-4112-A853-100A65346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6562725-4F38-41A8-B5EA-9DB6AC06D84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375A6FF1-FEBC-462C-85BF-14D4199A537D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EA388D5B-B5C6-429D-AA84-7622164F1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5F9E078B-626E-4EE1-B9DB-B55E4BD48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4EFEECAC-1279-451D-8592-7117585C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67E3E58-1A59-427F-B839-9F46C86092E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6871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D2D096-8365-454F-974B-095D4FED4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CABF46-BC46-47B8-BDB0-20B4E7FC7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A1B9D7-A0E8-444F-99CB-69B83B40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2E78D-9265-4A13-AB3D-F74796737410}" type="datetimeFigureOut">
              <a:rPr lang="pl-PL" smtClean="0"/>
              <a:t>2020-05-04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CE49AF-7124-4322-BCE3-701BCDFE0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A0B4AC-53EB-42E4-BB85-753E7592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44FB-FF58-4FE8-9EB2-E5F07435C2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822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2E2E51-DA5D-4FF3-8F97-91EAF4472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00476D9-39C7-412C-B63E-F4ADBBBD2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19EB46C-F0B4-4DB9-A978-A6323A165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2E78D-9265-4A13-AB3D-F74796737410}" type="datetimeFigureOut">
              <a:rPr lang="pl-PL" smtClean="0"/>
              <a:t>2020-05-04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F2C0A5F-3152-45A5-9A69-F1C4AA861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4735BEF-E242-4FEA-8835-50F6164DD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44FB-FF58-4FE8-9EB2-E5F07435C2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622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7890DF-B6DB-43FD-B07B-A749D7215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EA8F9D-5424-4AEF-92F8-144D2F32C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C47D3A2-65AF-42EA-BA5C-01B0C4C24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20C1D54-8355-4BB9-8A30-82AB07FB5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2E78D-9265-4A13-AB3D-F74796737410}" type="datetimeFigureOut">
              <a:rPr lang="pl-PL" smtClean="0"/>
              <a:t>2020-05-04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41BF020-38BA-4AC3-BCD5-D626F47A5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E220DB3-C5CE-45A2-8A89-421B9FFF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44FB-FF58-4FE8-9EB2-E5F07435C2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56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FEA5DC-D416-425F-B59D-A9DE3FD36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9F6F0C7-9389-4B65-B5A1-D3DE93DBA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18DDEF2-C8BB-40D7-838D-3F7CE9CE5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47908-9636-43B4-97CE-92518FDF13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657C305-0061-43E4-8C10-C84B995B23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C471A5B-3C5E-4BC8-BDF2-2924C130B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2E78D-9265-4A13-AB3D-F74796737410}" type="datetimeFigureOut">
              <a:rPr lang="pl-PL" smtClean="0"/>
              <a:t>2020-05-04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BD8D730-AFDA-4AD1-B7A6-949CE813C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E84167C-605E-4495-BB29-B17B29F74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44FB-FF58-4FE8-9EB2-E5F07435C2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26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3F87E0-E039-4C1E-B19C-6F5F0152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3E09F61-4A26-42E7-88D0-6FB7AC7E9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2E78D-9265-4A13-AB3D-F74796737410}" type="datetimeFigureOut">
              <a:rPr lang="pl-PL" smtClean="0"/>
              <a:t>2020-05-04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08A2FD2-D893-4876-A61D-5738D83F6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8E35C6D-4FDC-4ADC-A525-C656B5A2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44FB-FF58-4FE8-9EB2-E5F07435C2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939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EC39231-D589-4EC3-9336-D1CE6981C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2E78D-9265-4A13-AB3D-F74796737410}" type="datetimeFigureOut">
              <a:rPr lang="pl-PL" smtClean="0"/>
              <a:t>2020-05-04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2D0B55B-8F9B-44B2-9099-997CEBC5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274384-76C1-4BC2-A235-72CCCAE0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44FB-FF58-4FE8-9EB2-E5F07435C2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835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46F2A8-1D2F-4D48-8D39-4B3E158A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BDDABE-7A13-4E9D-8F14-1F6A6F77F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FBBEBD7-8FBA-4CF5-B052-FB31323E9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FFD81B7-7BF3-49DC-AFE2-0E61D7193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2E78D-9265-4A13-AB3D-F74796737410}" type="datetimeFigureOut">
              <a:rPr lang="pl-PL" smtClean="0"/>
              <a:t>2020-05-04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75F1938-886C-450E-9D98-A2E421858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9D53046-F614-4A37-BCB3-1E6C2498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44FB-FF58-4FE8-9EB2-E5F07435C2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905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3F0FF6-FAE2-4950-9723-49F07E679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294B054-9EF1-4495-8A4A-C4D7E278F0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A3EE5A3-F3EB-4006-9ED7-DA4EC0DB5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75F6013-EFBD-4B76-8DEB-4D0AC6E29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2E78D-9265-4A13-AB3D-F74796737410}" type="datetimeFigureOut">
              <a:rPr lang="pl-PL" smtClean="0"/>
              <a:t>2020-05-04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BBE6B7E-4E0D-445F-B57A-CD79B08B4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74C6733-98AE-4AC3-B044-991AD81B1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344FB-FF58-4FE8-9EB2-E5F07435C2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14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4BE051E-6506-4CA2-9A3E-BAAF958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C91282E-581E-4877-8915-C03768FDD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2D7D5CD-240A-42EF-9B68-8EC1FC082A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2E78D-9265-4A13-AB3D-F74796737410}" type="datetimeFigureOut">
              <a:rPr lang="pl-PL" smtClean="0"/>
              <a:t>2020-05-04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7FA0910-2896-4BA5-8BC9-8CDEE87354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EB7BED8-7C85-4BC8-8363-8B1F83380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344FB-FF58-4FE8-9EB2-E5F07435C2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793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48162A-FCAB-4AAE-819D-40A25901D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prstClr val="black"/>
                </a:solidFill>
              </a:rPr>
              <a:t>Prezentacja </a:t>
            </a:r>
            <a:br>
              <a:rPr lang="pl-PL" sz="3600" dirty="0">
                <a:solidFill>
                  <a:prstClr val="black"/>
                </a:solidFill>
              </a:rPr>
            </a:br>
            <a:r>
              <a:rPr lang="pl-PL" sz="3600" dirty="0">
                <a:solidFill>
                  <a:prstClr val="black"/>
                </a:solidFill>
              </a:rPr>
              <a:t>„Najpiękniejsze wyspy Morza Śródziemnego” </a:t>
            </a:r>
            <a:br>
              <a:rPr lang="pl-PL" sz="3600" dirty="0">
                <a:solidFill>
                  <a:prstClr val="black"/>
                </a:solidFill>
              </a:rPr>
            </a:br>
            <a:r>
              <a:rPr lang="pl-PL" sz="3600" dirty="0">
                <a:solidFill>
                  <a:prstClr val="black"/>
                </a:solidFill>
              </a:rPr>
              <a:t>opowiada o kilku moich podróżach jakie odbyłem. </a:t>
            </a:r>
            <a:br>
              <a:rPr lang="pl-PL" sz="3600" dirty="0">
                <a:solidFill>
                  <a:prstClr val="black"/>
                </a:solidFill>
              </a:rPr>
            </a:br>
            <a:r>
              <a:rPr lang="pl-PL" sz="3600" dirty="0">
                <a:solidFill>
                  <a:prstClr val="black"/>
                </a:solidFill>
              </a:rPr>
              <a:t>To jedna z propozycji pokazu slajdów w ramach projektu „Podróże po najciekawszych zakątkach świata” </a:t>
            </a:r>
            <a:br>
              <a:rPr lang="pl-PL" sz="3600" dirty="0">
                <a:solidFill>
                  <a:prstClr val="black"/>
                </a:solidFill>
              </a:rPr>
            </a:br>
            <a:r>
              <a:rPr lang="pl-PL" sz="3600" dirty="0">
                <a:solidFill>
                  <a:prstClr val="black"/>
                </a:solidFill>
              </a:rPr>
              <a:t>Zajęcia cykliczne prowadzone są w świetlicy </a:t>
            </a:r>
            <a:br>
              <a:rPr lang="pl-PL" sz="3600" dirty="0">
                <a:solidFill>
                  <a:prstClr val="black"/>
                </a:solidFill>
              </a:rPr>
            </a:br>
            <a:r>
              <a:rPr lang="pl-PL" sz="3600" dirty="0">
                <a:solidFill>
                  <a:prstClr val="black"/>
                </a:solidFill>
              </a:rPr>
              <a:t>Kliniki Chirurgii IP-CZD raz w miesiącu i biorą w nich udział pacjenci Klinik budynku głównego szpitala. </a:t>
            </a:r>
            <a:br>
              <a:rPr lang="pl-PL" sz="3600" dirty="0">
                <a:solidFill>
                  <a:prstClr val="black"/>
                </a:solidFill>
              </a:rPr>
            </a:br>
            <a:br>
              <a:rPr lang="pl-PL" sz="3600" dirty="0">
                <a:solidFill>
                  <a:prstClr val="black"/>
                </a:solidFill>
              </a:rPr>
            </a:br>
            <a:r>
              <a:rPr lang="pl-PL" sz="2500" dirty="0">
                <a:solidFill>
                  <a:prstClr val="black"/>
                </a:solidFill>
              </a:rPr>
              <a:t>Prezentacja tutaj umieszczona jest zmniejszoną formą pokazywanych zdjęć, </a:t>
            </a:r>
            <a:br>
              <a:rPr lang="pl-PL" sz="2500" dirty="0">
                <a:solidFill>
                  <a:prstClr val="black"/>
                </a:solidFill>
              </a:rPr>
            </a:br>
            <a:r>
              <a:rPr lang="pl-PL" sz="2500" dirty="0">
                <a:solidFill>
                  <a:prstClr val="black"/>
                </a:solidFill>
              </a:rPr>
              <a:t>pełny obraz wraz z komentarzem mogą obejrzeć pacjenci w trakcie pokazu. </a:t>
            </a:r>
            <a:br>
              <a:rPr lang="pl-PL" sz="2500" dirty="0">
                <a:solidFill>
                  <a:prstClr val="black"/>
                </a:solidFill>
              </a:rPr>
            </a:br>
            <a:r>
              <a:rPr lang="pl-PL" sz="2500" dirty="0">
                <a:solidFill>
                  <a:prstClr val="black"/>
                </a:solidFill>
              </a:rPr>
              <a:t>Ale mimo to, może być ciekawą formą spędzania czasu. </a:t>
            </a:r>
            <a:br>
              <a:rPr lang="pl-PL" sz="2500" dirty="0">
                <a:solidFill>
                  <a:prstClr val="black"/>
                </a:solidFill>
              </a:rPr>
            </a:br>
            <a:r>
              <a:rPr lang="pl-PL" sz="2500" dirty="0">
                <a:solidFill>
                  <a:prstClr val="black"/>
                </a:solidFill>
              </a:rPr>
              <a:t>Życzę bardzo miłego oglądania </a:t>
            </a:r>
            <a:br>
              <a:rPr lang="pl-PL" sz="2500" dirty="0">
                <a:solidFill>
                  <a:prstClr val="black"/>
                </a:solidFill>
              </a:rPr>
            </a:br>
            <a:r>
              <a:rPr lang="pl-PL" sz="2500" dirty="0">
                <a:solidFill>
                  <a:prstClr val="black"/>
                </a:solidFill>
              </a:rPr>
              <a:t>                                                        Sławomir </a:t>
            </a:r>
            <a:r>
              <a:rPr lang="pl-PL" sz="2500" dirty="0" err="1">
                <a:solidFill>
                  <a:prstClr val="black"/>
                </a:solidFill>
              </a:rPr>
              <a:t>Kosyl</a:t>
            </a:r>
            <a:r>
              <a:rPr lang="pl-PL" sz="2500" dirty="0">
                <a:solidFill>
                  <a:prstClr val="black"/>
                </a:solidFill>
              </a:rPr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0298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FE532FB6-773D-4A04-A75B-BAC36B1AE4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077" y="242093"/>
            <a:ext cx="8497888" cy="6373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051A4E2-36F0-4A9A-9492-4D951D151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643" y="3954460"/>
            <a:ext cx="4249280" cy="2792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>
            <a:extLst>
              <a:ext uri="{FF2B5EF4-FFF2-40B4-BE49-F238E27FC236}">
                <a16:creationId xmlns:a16="http://schemas.microsoft.com/office/drawing/2014/main" id="{510968C1-6B4C-45B2-B15F-0CFBDF466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80" y="154333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1DB51A7-81B5-49DC-BE36-512FE11B3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969" y="1899603"/>
            <a:ext cx="6407451" cy="4804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557F37E-7D0F-463F-8E35-6BB4C32C2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043" y="602284"/>
            <a:ext cx="5521670" cy="1143000"/>
          </a:xfrm>
        </p:spPr>
        <p:txBody>
          <a:bodyPr>
            <a:normAutofit fontScale="90000"/>
          </a:bodyPr>
          <a:lstStyle/>
          <a:p>
            <a:r>
              <a:rPr lang="pl-PL" altLang="pl-PL" sz="9600" b="1" i="1" dirty="0"/>
              <a:t>Góry </a:t>
            </a:r>
            <a:r>
              <a:rPr lang="pl-PL" altLang="pl-PL" sz="9600" b="1" i="1" dirty="0" err="1"/>
              <a:t>Trodos</a:t>
            </a:r>
            <a:endParaRPr lang="pl-PL" altLang="pl-PL" sz="9600" b="1" i="1" dirty="0"/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E42BB190-3E22-4558-8C44-B279D6682F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954558"/>
            <a:ext cx="565785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>
            <a:extLst>
              <a:ext uri="{FF2B5EF4-FFF2-40B4-BE49-F238E27FC236}">
                <a16:creationId xmlns:a16="http://schemas.microsoft.com/office/drawing/2014/main" id="{38624EC8-E396-42CA-97D8-AD4A316ED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9" y="201388"/>
            <a:ext cx="11078817" cy="643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>
            <a:extLst>
              <a:ext uri="{FF2B5EF4-FFF2-40B4-BE49-F238E27FC236}">
                <a16:creationId xmlns:a16="http://schemas.microsoft.com/office/drawing/2014/main" id="{CB54B949-4741-44F9-993F-D33090F00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71" y="264689"/>
            <a:ext cx="5993982" cy="449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8BADA54-B265-49FD-A3E4-70201EA5C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47" y="1577009"/>
            <a:ext cx="6904064" cy="5184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>
            <a:extLst>
              <a:ext uri="{FF2B5EF4-FFF2-40B4-BE49-F238E27FC236}">
                <a16:creationId xmlns:a16="http://schemas.microsoft.com/office/drawing/2014/main" id="{52DEDE87-A750-4463-A075-0F2AD70F707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516" y="127829"/>
            <a:ext cx="6591023" cy="65910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5" name="Picture 7">
            <a:extLst>
              <a:ext uri="{FF2B5EF4-FFF2-40B4-BE49-F238E27FC236}">
                <a16:creationId xmlns:a16="http://schemas.microsoft.com/office/drawing/2014/main" id="{4C759213-210D-4F08-BA9D-B30EFDE8CC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0157" y="127829"/>
            <a:ext cx="4952929" cy="65961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7054E37-6BB9-49DC-99A0-055BECE420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6349" y="872643"/>
            <a:ext cx="3805651" cy="1143000"/>
          </a:xfrm>
        </p:spPr>
        <p:txBody>
          <a:bodyPr>
            <a:normAutofit fontScale="90000"/>
          </a:bodyPr>
          <a:lstStyle/>
          <a:p>
            <a:r>
              <a:rPr lang="pl-PL" altLang="pl-PL" sz="9600" b="1" i="1" dirty="0"/>
              <a:t>Larnaka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5252894-12F2-4968-8DEF-BC2FCAC45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101" y="2242087"/>
            <a:ext cx="6761050" cy="4176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>
            <a:extLst>
              <a:ext uri="{FF2B5EF4-FFF2-40B4-BE49-F238E27FC236}">
                <a16:creationId xmlns:a16="http://schemas.microsoft.com/office/drawing/2014/main" id="{925A4AF0-7D8E-4B50-AE26-5671CCE95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7" y="1489283"/>
            <a:ext cx="5171994" cy="38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160779E-4559-456F-9ECC-0D435E93A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748" y="909235"/>
            <a:ext cx="6719375" cy="50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>
            <a:extLst>
              <a:ext uri="{FF2B5EF4-FFF2-40B4-BE49-F238E27FC236}">
                <a16:creationId xmlns:a16="http://schemas.microsoft.com/office/drawing/2014/main" id="{51E5F1F1-E092-4AA0-8752-0D1DC9DAD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31" y="94224"/>
            <a:ext cx="10175737" cy="666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>
            <a:extLst>
              <a:ext uri="{FF2B5EF4-FFF2-40B4-BE49-F238E27FC236}">
                <a16:creationId xmlns:a16="http://schemas.microsoft.com/office/drawing/2014/main" id="{85B8EFD2-C6F7-4817-A316-BB5433C78C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3" y="106916"/>
            <a:ext cx="9886121" cy="663933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5132752-4EC9-4D15-B059-619968C23B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5188" y="908051"/>
            <a:ext cx="7847012" cy="3529013"/>
          </a:xfrm>
        </p:spPr>
        <p:txBody>
          <a:bodyPr anchor="ctr">
            <a:normAutofit/>
          </a:bodyPr>
          <a:lstStyle/>
          <a:p>
            <a:r>
              <a:rPr lang="pl-PL" altLang="pl-PL" b="1" i="1" dirty="0"/>
              <a:t>NAJPIĘKNIEJSZE </a:t>
            </a:r>
            <a:br>
              <a:rPr lang="pl-PL" altLang="pl-PL" b="1" i="1" dirty="0"/>
            </a:br>
            <a:r>
              <a:rPr lang="pl-PL" altLang="pl-PL" b="1" i="1" dirty="0"/>
              <a:t>WYSPY </a:t>
            </a:r>
            <a:br>
              <a:rPr lang="pl-PL" altLang="pl-PL" b="1" i="1" dirty="0"/>
            </a:br>
            <a:r>
              <a:rPr lang="pl-PL" altLang="pl-PL" b="1" i="1" dirty="0"/>
              <a:t>MORZA ŚRÓDZIEMNEGO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17DA3F66-65E1-44AD-B572-3B2E165FE3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5166" y="764761"/>
            <a:ext cx="4068417" cy="1143000"/>
          </a:xfrm>
        </p:spPr>
        <p:txBody>
          <a:bodyPr>
            <a:normAutofit fontScale="90000"/>
          </a:bodyPr>
          <a:lstStyle/>
          <a:p>
            <a:r>
              <a:rPr lang="pl-PL" altLang="pl-PL" sz="9600" b="1" i="1" dirty="0" err="1"/>
              <a:t>Limassol</a:t>
            </a:r>
            <a:endParaRPr lang="pl-PL" altLang="pl-PL" sz="9600" b="1" i="1" dirty="0"/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EF29BA65-8CED-4CD3-81CD-D9E836DB2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8101" y="1914663"/>
            <a:ext cx="6761050" cy="4176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>
            <a:extLst>
              <a:ext uri="{FF2B5EF4-FFF2-40B4-BE49-F238E27FC236}">
                <a16:creationId xmlns:a16="http://schemas.microsoft.com/office/drawing/2014/main" id="{7AAEBC37-C2CB-4193-9A52-E166ADAB952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75" y="122652"/>
            <a:ext cx="5349368" cy="40120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7" name="Picture 7">
            <a:extLst>
              <a:ext uri="{FF2B5EF4-FFF2-40B4-BE49-F238E27FC236}">
                <a16:creationId xmlns:a16="http://schemas.microsoft.com/office/drawing/2014/main" id="{C9DB7B7A-05D7-4F01-852C-842B727D79E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499" y="1961322"/>
            <a:ext cx="6397105" cy="479825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>
            <a:extLst>
              <a:ext uri="{FF2B5EF4-FFF2-40B4-BE49-F238E27FC236}">
                <a16:creationId xmlns:a16="http://schemas.microsoft.com/office/drawing/2014/main" id="{EAAA50D4-296D-4984-A418-909F1FE04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4" y="238169"/>
            <a:ext cx="4047435" cy="303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42BA591-EA4F-4F50-9271-4B1B75BF0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4" y="3584254"/>
            <a:ext cx="4047435" cy="303557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B87E95A-FB0C-44B9-BB7A-62D242A5C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896" y="188695"/>
            <a:ext cx="4865030" cy="648061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97C25C0-D847-4A61-8708-52BE483F5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761" y="1167188"/>
            <a:ext cx="3383573" cy="45236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3" name="Picture 7">
            <a:extLst>
              <a:ext uri="{FF2B5EF4-FFF2-40B4-BE49-F238E27FC236}">
                <a16:creationId xmlns:a16="http://schemas.microsoft.com/office/drawing/2014/main" id="{7488CAF4-6388-40A9-A66A-1DE7AD2AB8D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3636" y="188913"/>
            <a:ext cx="3228975" cy="3240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6" name="Picture 10">
            <a:extLst>
              <a:ext uri="{FF2B5EF4-FFF2-40B4-BE49-F238E27FC236}">
                <a16:creationId xmlns:a16="http://schemas.microsoft.com/office/drawing/2014/main" id="{675D2643-13B2-4124-8A60-2ABE52C4EED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9" y="612358"/>
            <a:ext cx="8461028" cy="55668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E0ABEF7-3196-4676-A995-F1BFDA2F7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739" y="3644348"/>
            <a:ext cx="4577871" cy="2992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>
            <a:extLst>
              <a:ext uri="{FF2B5EF4-FFF2-40B4-BE49-F238E27FC236}">
                <a16:creationId xmlns:a16="http://schemas.microsoft.com/office/drawing/2014/main" id="{626FC9C3-535C-4E75-9D21-7561C0A4E0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5826" y="164173"/>
            <a:ext cx="9740348" cy="652965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>
            <a:extLst>
              <a:ext uri="{FF2B5EF4-FFF2-40B4-BE49-F238E27FC236}">
                <a16:creationId xmlns:a16="http://schemas.microsoft.com/office/drawing/2014/main" id="{0B9F75CB-5174-4B78-ADFF-2950EDE44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922" y="156866"/>
            <a:ext cx="8574156" cy="570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>
            <a:extLst>
              <a:ext uri="{FF2B5EF4-FFF2-40B4-BE49-F238E27FC236}">
                <a16:creationId xmlns:a16="http://schemas.microsoft.com/office/drawing/2014/main" id="{9E9C16B0-8831-437F-91F5-2E9185469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16" y="2846940"/>
            <a:ext cx="25273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7">
            <a:extLst>
              <a:ext uri="{FF2B5EF4-FFF2-40B4-BE49-F238E27FC236}">
                <a16:creationId xmlns:a16="http://schemas.microsoft.com/office/drawing/2014/main" id="{8D1A38BE-CD30-4A79-B414-992D0A9B8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809" y="3010452"/>
            <a:ext cx="2365375" cy="364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>
            <a:extLst>
              <a:ext uri="{FF2B5EF4-FFF2-40B4-BE49-F238E27FC236}">
                <a16:creationId xmlns:a16="http://schemas.microsoft.com/office/drawing/2014/main" id="{BC43AEF9-0EE6-4F36-92AA-EDE96B2D59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0522" y="132988"/>
            <a:ext cx="8741948" cy="65564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>
            <a:extLst>
              <a:ext uri="{FF2B5EF4-FFF2-40B4-BE49-F238E27FC236}">
                <a16:creationId xmlns:a16="http://schemas.microsoft.com/office/drawing/2014/main" id="{18F92C68-C78B-416F-861F-0591D88172B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441" y="159545"/>
            <a:ext cx="11279117" cy="65389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89D2FFF8-35FC-4EBB-81CB-643252E3F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5861" y="1461003"/>
            <a:ext cx="3392557" cy="1143000"/>
          </a:xfrm>
        </p:spPr>
        <p:txBody>
          <a:bodyPr>
            <a:normAutofit fontScale="90000"/>
          </a:bodyPr>
          <a:lstStyle/>
          <a:p>
            <a:r>
              <a:rPr lang="pl-PL" altLang="pl-PL" sz="9600" b="1" i="1" dirty="0"/>
              <a:t>Nikozja</a:t>
            </a: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3F32E446-18E3-46A6-8C0C-7839C2670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7615" y="2032503"/>
            <a:ext cx="6761050" cy="4176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>
            <a:extLst>
              <a:ext uri="{FF2B5EF4-FFF2-40B4-BE49-F238E27FC236}">
                <a16:creationId xmlns:a16="http://schemas.microsoft.com/office/drawing/2014/main" id="{CD900EB4-E344-4F97-B2D3-E5F061D1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402" y="211137"/>
            <a:ext cx="6337300" cy="474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8B4DAFE-CF31-4F4E-BB57-A7195D06D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98" y="2300038"/>
            <a:ext cx="5791702" cy="4346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extLst>
              <a:ext uri="{FF2B5EF4-FFF2-40B4-BE49-F238E27FC236}">
                <a16:creationId xmlns:a16="http://schemas.microsoft.com/office/drawing/2014/main" id="{C273B0A1-8B45-4A9B-9C5C-9852345F1BC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305" y="259147"/>
            <a:ext cx="11529390" cy="633970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>
            <a:extLst>
              <a:ext uri="{FF2B5EF4-FFF2-40B4-BE49-F238E27FC236}">
                <a16:creationId xmlns:a16="http://schemas.microsoft.com/office/drawing/2014/main" id="{5305DD07-78EE-489C-A2E5-2DF01D5E39E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885" y="114576"/>
            <a:ext cx="7272337" cy="5022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51" name="Picture 7">
            <a:extLst>
              <a:ext uri="{FF2B5EF4-FFF2-40B4-BE49-F238E27FC236}">
                <a16:creationId xmlns:a16="http://schemas.microsoft.com/office/drawing/2014/main" id="{717378C1-6B8F-4957-9864-7749F1F9659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3994" y="3429000"/>
            <a:ext cx="4419741" cy="33144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>
            <a:extLst>
              <a:ext uri="{FF2B5EF4-FFF2-40B4-BE49-F238E27FC236}">
                <a16:creationId xmlns:a16="http://schemas.microsoft.com/office/drawing/2014/main" id="{D19D233A-EC9C-4D95-A401-D7A8D2F294F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2775" y="269399"/>
            <a:ext cx="8426449" cy="63192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>
            <a:extLst>
              <a:ext uri="{FF2B5EF4-FFF2-40B4-BE49-F238E27FC236}">
                <a16:creationId xmlns:a16="http://schemas.microsoft.com/office/drawing/2014/main" id="{03C5D8F0-8814-4E81-9F20-107A67E9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853" y="75161"/>
            <a:ext cx="5009322" cy="669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1" name="Picture 5">
            <a:extLst>
              <a:ext uri="{FF2B5EF4-FFF2-40B4-BE49-F238E27FC236}">
                <a16:creationId xmlns:a16="http://schemas.microsoft.com/office/drawing/2014/main" id="{BCCA8787-DF3B-48A2-84BF-D13778F66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14" y="1285875"/>
            <a:ext cx="32099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>
            <a:extLst>
              <a:ext uri="{FF2B5EF4-FFF2-40B4-BE49-F238E27FC236}">
                <a16:creationId xmlns:a16="http://schemas.microsoft.com/office/drawing/2014/main" id="{7BFCB2E5-FBB1-47FC-A35B-F4B67B07C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9" y="1277127"/>
            <a:ext cx="32099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9" name="Picture 5">
            <a:extLst>
              <a:ext uri="{FF2B5EF4-FFF2-40B4-BE49-F238E27FC236}">
                <a16:creationId xmlns:a16="http://schemas.microsoft.com/office/drawing/2014/main" id="{C1E63DC8-B7C1-412E-9FB4-6E868F5EA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49" y="227013"/>
            <a:ext cx="6154166" cy="461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0" name="Picture 6">
            <a:extLst>
              <a:ext uri="{FF2B5EF4-FFF2-40B4-BE49-F238E27FC236}">
                <a16:creationId xmlns:a16="http://schemas.microsoft.com/office/drawing/2014/main" id="{07819599-1951-47EA-B550-5A91AD3FD0A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6842" y="2597426"/>
            <a:ext cx="5439510" cy="40791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9194596B-9E49-47A7-9945-45AE786F47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9731" y="1489076"/>
            <a:ext cx="2662583" cy="1143000"/>
          </a:xfrm>
        </p:spPr>
        <p:txBody>
          <a:bodyPr>
            <a:normAutofit fontScale="90000"/>
          </a:bodyPr>
          <a:lstStyle/>
          <a:p>
            <a:r>
              <a:rPr lang="pl-PL" altLang="pl-PL" sz="9600" b="1" i="1" dirty="0"/>
              <a:t>Pafos</a:t>
            </a: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73A161D1-1475-4D26-87DA-101831B37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1219" y="2060576"/>
            <a:ext cx="6761050" cy="4176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>
            <a:extLst>
              <a:ext uri="{FF2B5EF4-FFF2-40B4-BE49-F238E27FC236}">
                <a16:creationId xmlns:a16="http://schemas.microsoft.com/office/drawing/2014/main" id="{0A26C33E-72CA-4B3A-B341-92A03F6F17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390" y="122903"/>
            <a:ext cx="10601739" cy="65959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>
            <a:extLst>
              <a:ext uri="{FF2B5EF4-FFF2-40B4-BE49-F238E27FC236}">
                <a16:creationId xmlns:a16="http://schemas.microsoft.com/office/drawing/2014/main" id="{D79E8732-0BF1-4B07-B9BD-9814ABF69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52399"/>
            <a:ext cx="6049963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1" name="Picture 5">
            <a:extLst>
              <a:ext uri="{FF2B5EF4-FFF2-40B4-BE49-F238E27FC236}">
                <a16:creationId xmlns:a16="http://schemas.microsoft.com/office/drawing/2014/main" id="{0EF6B79E-8C85-42D9-BBEA-E5AC6D01B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8" y="1722784"/>
            <a:ext cx="6644601" cy="498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>
            <a:extLst>
              <a:ext uri="{FF2B5EF4-FFF2-40B4-BE49-F238E27FC236}">
                <a16:creationId xmlns:a16="http://schemas.microsoft.com/office/drawing/2014/main" id="{35DEAE38-E93E-45B6-BFF2-FFBFE0576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978" y="135247"/>
            <a:ext cx="5543550" cy="41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5" name="Picture 5">
            <a:extLst>
              <a:ext uri="{FF2B5EF4-FFF2-40B4-BE49-F238E27FC236}">
                <a16:creationId xmlns:a16="http://schemas.microsoft.com/office/drawing/2014/main" id="{7DB6BD9C-5D70-46D7-8C91-EF68AF794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39" y="3429000"/>
            <a:ext cx="4392613" cy="329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6" name="Picture 6">
            <a:extLst>
              <a:ext uri="{FF2B5EF4-FFF2-40B4-BE49-F238E27FC236}">
                <a16:creationId xmlns:a16="http://schemas.microsoft.com/office/drawing/2014/main" id="{65779677-F038-4688-A1C2-FA837557A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72" y="134936"/>
            <a:ext cx="5543550" cy="415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6AC98AF-3E0D-4700-97E9-DADF78C60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4" y="3376069"/>
            <a:ext cx="4468755" cy="3346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61" name="Picture 9">
            <a:extLst>
              <a:ext uri="{FF2B5EF4-FFF2-40B4-BE49-F238E27FC236}">
                <a16:creationId xmlns:a16="http://schemas.microsoft.com/office/drawing/2014/main" id="{0EC6DB2C-A4F7-4B21-9947-0B05F02E7A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60351"/>
            <a:ext cx="8351838" cy="62642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>
            <a:extLst>
              <a:ext uri="{FF2B5EF4-FFF2-40B4-BE49-F238E27FC236}">
                <a16:creationId xmlns:a16="http://schemas.microsoft.com/office/drawing/2014/main" id="{E9F21DC9-3D84-475B-BB06-746692F622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333375"/>
            <a:ext cx="8135938" cy="6102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18C433E-C474-405E-BB64-E20DA747F1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4574" y="2857500"/>
            <a:ext cx="2765217" cy="1143000"/>
          </a:xfrm>
        </p:spPr>
        <p:txBody>
          <a:bodyPr>
            <a:noAutofit/>
          </a:bodyPr>
          <a:lstStyle/>
          <a:p>
            <a:r>
              <a:rPr lang="pl-PL" altLang="pl-PL" sz="9600" b="1" i="1" dirty="0"/>
              <a:t>CYPR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9325455-0651-4685-88E8-B0C8812FA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299" y="852124"/>
            <a:ext cx="8292504" cy="5153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26D00269-C7D1-43A1-A3D5-5D3B7F0651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931" y="934969"/>
            <a:ext cx="3360944" cy="1325563"/>
          </a:xfrm>
        </p:spPr>
        <p:txBody>
          <a:bodyPr>
            <a:noAutofit/>
          </a:bodyPr>
          <a:lstStyle/>
          <a:p>
            <a:r>
              <a:rPr lang="pl-PL" altLang="pl-PL" sz="9600" b="1" i="1" dirty="0"/>
              <a:t>KRETA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828F292-561C-4788-A480-CC5ECE60C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82" y="1939751"/>
            <a:ext cx="6918521" cy="4572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E6DEB68-DEE1-4632-8A6E-D9CD71B57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82" y="117127"/>
            <a:ext cx="9965635" cy="6623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27D10DAE-A7FB-4B3E-B7C6-234087B2D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8350" y="1357796"/>
            <a:ext cx="4365763" cy="1143000"/>
          </a:xfrm>
        </p:spPr>
        <p:txBody>
          <a:bodyPr>
            <a:normAutofit fontScale="90000"/>
          </a:bodyPr>
          <a:lstStyle/>
          <a:p>
            <a:r>
              <a:rPr lang="pl-PL" altLang="pl-PL" sz="9600" b="1" i="1" dirty="0" err="1"/>
              <a:t>Heraklion</a:t>
            </a:r>
            <a:endParaRPr lang="pl-PL" altLang="pl-PL" sz="9600" b="1" i="1" dirty="0"/>
          </a:p>
        </p:txBody>
      </p:sp>
      <p:pic>
        <p:nvPicPr>
          <p:cNvPr id="152580" name="Picture 4">
            <a:extLst>
              <a:ext uri="{FF2B5EF4-FFF2-40B4-BE49-F238E27FC236}">
                <a16:creationId xmlns:a16="http://schemas.microsoft.com/office/drawing/2014/main" id="{82940491-527E-471E-8A5E-AA1C22BB45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355023"/>
            <a:ext cx="5327650" cy="4011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2" name="Picture 4">
            <a:extLst>
              <a:ext uri="{FF2B5EF4-FFF2-40B4-BE49-F238E27FC236}">
                <a16:creationId xmlns:a16="http://schemas.microsoft.com/office/drawing/2014/main" id="{B93433C1-5FC6-45FF-98EA-A2D31B72FEC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97" y="1499083"/>
            <a:ext cx="5124835" cy="38598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5655" name="Picture 7">
            <a:extLst>
              <a:ext uri="{FF2B5EF4-FFF2-40B4-BE49-F238E27FC236}">
                <a16:creationId xmlns:a16="http://schemas.microsoft.com/office/drawing/2014/main" id="{16A6C540-DE28-4F63-BC7D-CA362F9B878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5825" y="1043471"/>
            <a:ext cx="6748978" cy="44826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Picture 4">
            <a:extLst>
              <a:ext uri="{FF2B5EF4-FFF2-40B4-BE49-F238E27FC236}">
                <a16:creationId xmlns:a16="http://schemas.microsoft.com/office/drawing/2014/main" id="{5ED4D4DB-4A50-4BBD-8A2E-4CA1D5AA4CF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9" y="217555"/>
            <a:ext cx="5616575" cy="3730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8727" name="Picture 7">
            <a:extLst>
              <a:ext uri="{FF2B5EF4-FFF2-40B4-BE49-F238E27FC236}">
                <a16:creationId xmlns:a16="http://schemas.microsoft.com/office/drawing/2014/main" id="{4E355831-A96C-480D-8070-6C27CAF8093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1605" y="1656522"/>
            <a:ext cx="6645232" cy="49839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4">
            <a:extLst>
              <a:ext uri="{FF2B5EF4-FFF2-40B4-BE49-F238E27FC236}">
                <a16:creationId xmlns:a16="http://schemas.microsoft.com/office/drawing/2014/main" id="{1D3BFFAA-0414-47CD-9A43-5AFACF6CCF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5073" y="212613"/>
            <a:ext cx="8541854" cy="64327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ADCFF185-F9EB-419D-9F66-5694293D2F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1454" y="1125538"/>
            <a:ext cx="7226024" cy="1143000"/>
          </a:xfrm>
        </p:spPr>
        <p:txBody>
          <a:bodyPr>
            <a:normAutofit fontScale="90000"/>
          </a:bodyPr>
          <a:lstStyle/>
          <a:p>
            <a:r>
              <a:rPr lang="pl-PL" altLang="pl-PL" sz="9600" b="1" i="1" dirty="0" err="1"/>
              <a:t>Knossos</a:t>
            </a:r>
            <a:r>
              <a:rPr lang="pl-PL" altLang="pl-PL" sz="9600" b="1" i="1" dirty="0"/>
              <a:t>- Fajstos</a:t>
            </a:r>
          </a:p>
        </p:txBody>
      </p:sp>
      <p:pic>
        <p:nvPicPr>
          <p:cNvPr id="161796" name="Picture 4">
            <a:extLst>
              <a:ext uri="{FF2B5EF4-FFF2-40B4-BE49-F238E27FC236}">
                <a16:creationId xmlns:a16="http://schemas.microsoft.com/office/drawing/2014/main" id="{0AEABC32-BFDA-4553-846C-BBF257E5D0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4201" y="2425148"/>
            <a:ext cx="6284349" cy="41740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0" name="Picture 4">
            <a:extLst>
              <a:ext uri="{FF2B5EF4-FFF2-40B4-BE49-F238E27FC236}">
                <a16:creationId xmlns:a16="http://schemas.microsoft.com/office/drawing/2014/main" id="{3E587D2C-4547-4E59-ABEC-0329D01B629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145" y="237711"/>
            <a:ext cx="4608512" cy="3060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2823" name="Picture 7">
            <a:extLst>
              <a:ext uri="{FF2B5EF4-FFF2-40B4-BE49-F238E27FC236}">
                <a16:creationId xmlns:a16="http://schemas.microsoft.com/office/drawing/2014/main" id="{D6E82B2C-25B5-4E73-991D-BEC5EB1A0C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6071" y="1076578"/>
            <a:ext cx="7082802" cy="4704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E40B497-44C5-4560-BEF4-28F07CEB2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45" y="3689512"/>
            <a:ext cx="4608512" cy="3066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899427F7-3F69-40E7-9201-44A3C09DBD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5391" y="2857500"/>
            <a:ext cx="3295304" cy="1143000"/>
          </a:xfrm>
        </p:spPr>
        <p:txBody>
          <a:bodyPr>
            <a:normAutofit fontScale="90000"/>
          </a:bodyPr>
          <a:lstStyle/>
          <a:p>
            <a:r>
              <a:rPr lang="pl-PL" altLang="pl-PL" sz="9600" b="1" i="1" dirty="0"/>
              <a:t>Chania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0F8DE91-6159-4332-9DBB-141702B1B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979" y="417315"/>
            <a:ext cx="6340390" cy="6023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>
            <a:extLst>
              <a:ext uri="{FF2B5EF4-FFF2-40B4-BE49-F238E27FC236}">
                <a16:creationId xmlns:a16="http://schemas.microsoft.com/office/drawing/2014/main" id="{C6D80B6A-0555-4F98-9790-F75CE86CA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96" y="162408"/>
            <a:ext cx="6814723" cy="530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5" name="Picture 5">
            <a:extLst>
              <a:ext uri="{FF2B5EF4-FFF2-40B4-BE49-F238E27FC236}">
                <a16:creationId xmlns:a16="http://schemas.microsoft.com/office/drawing/2014/main" id="{7B0AAF39-49E4-4A10-A36F-2E12E5EC8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81" y="3525079"/>
            <a:ext cx="4738636" cy="315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CB96C47B-734F-4579-AA16-3498B7FF485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608" y="611671"/>
            <a:ext cx="5835846" cy="3486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2B60ECD1-25D5-48E0-A43C-264EFC5C93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0243" y="1828110"/>
            <a:ext cx="3865149" cy="428680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6F5C5F99-50E5-4224-BC1B-C7E195A000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484" y="20263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altLang="pl-PL" sz="9600" b="1" dirty="0"/>
              <a:t>Agios </a:t>
            </a:r>
            <a:r>
              <a:rPr lang="pl-PL" altLang="pl-PL" sz="9600" b="1" dirty="0" err="1"/>
              <a:t>Nikolaos</a:t>
            </a:r>
            <a:r>
              <a:rPr lang="pl-PL" altLang="pl-PL" sz="9600" b="1" dirty="0"/>
              <a:t> - </a:t>
            </a:r>
            <a:r>
              <a:rPr lang="pl-PL" altLang="pl-PL" sz="9600" b="1" dirty="0" err="1"/>
              <a:t>Spinalonga</a:t>
            </a:r>
            <a:endParaRPr lang="pl-PL" altLang="pl-PL" sz="9600" b="1" dirty="0"/>
          </a:p>
        </p:txBody>
      </p:sp>
      <p:pic>
        <p:nvPicPr>
          <p:cNvPr id="172036" name="Picture 4">
            <a:extLst>
              <a:ext uri="{FF2B5EF4-FFF2-40B4-BE49-F238E27FC236}">
                <a16:creationId xmlns:a16="http://schemas.microsoft.com/office/drawing/2014/main" id="{033F7922-AB18-4A8B-AC04-43D2DA06B0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968" y="3029532"/>
            <a:ext cx="5014980" cy="33304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7" name="Picture 9">
            <a:extLst>
              <a:ext uri="{FF2B5EF4-FFF2-40B4-BE49-F238E27FC236}">
                <a16:creationId xmlns:a16="http://schemas.microsoft.com/office/drawing/2014/main" id="{5D0A436B-39A4-4F6B-A446-8ADBE019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15" y="193123"/>
            <a:ext cx="9744369" cy="647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1" name="Picture 5">
            <a:extLst>
              <a:ext uri="{FF2B5EF4-FFF2-40B4-BE49-F238E27FC236}">
                <a16:creationId xmlns:a16="http://schemas.microsoft.com/office/drawing/2014/main" id="{10F14535-87C2-4C6A-8031-D56EDAA58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37" y="138892"/>
            <a:ext cx="9907725" cy="65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4" name="Picture 4">
            <a:extLst>
              <a:ext uri="{FF2B5EF4-FFF2-40B4-BE49-F238E27FC236}">
                <a16:creationId xmlns:a16="http://schemas.microsoft.com/office/drawing/2014/main" id="{50A98D9B-BBBB-4E1C-A21D-9F022BD95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20" y="1590261"/>
            <a:ext cx="7748832" cy="514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5" name="Picture 5">
            <a:extLst>
              <a:ext uri="{FF2B5EF4-FFF2-40B4-BE49-F238E27FC236}">
                <a16:creationId xmlns:a16="http://schemas.microsoft.com/office/drawing/2014/main" id="{4EB849F2-152F-4098-9254-8A8C328B8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48" y="215899"/>
            <a:ext cx="3893398" cy="321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A0224FBE-7325-41B8-B53E-D75AAEBC81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3095" y="1715122"/>
            <a:ext cx="4174435" cy="1143000"/>
          </a:xfrm>
        </p:spPr>
        <p:txBody>
          <a:bodyPr>
            <a:normAutofit fontScale="90000"/>
          </a:bodyPr>
          <a:lstStyle/>
          <a:p>
            <a:r>
              <a:rPr lang="pl-PL" altLang="pl-PL" sz="9600" b="1" i="1" dirty="0"/>
              <a:t>Santorini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663E367-0ADB-43E6-A96B-63EC4046A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184" y="368543"/>
            <a:ext cx="6108721" cy="6120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Picture 4">
            <a:extLst>
              <a:ext uri="{FF2B5EF4-FFF2-40B4-BE49-F238E27FC236}">
                <a16:creationId xmlns:a16="http://schemas.microsoft.com/office/drawing/2014/main" id="{F5D9938C-0886-4F83-99CC-413200EDB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084" y="1868557"/>
            <a:ext cx="7288780" cy="484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3" name="Picture 5">
            <a:extLst>
              <a:ext uri="{FF2B5EF4-FFF2-40B4-BE49-F238E27FC236}">
                <a16:creationId xmlns:a16="http://schemas.microsoft.com/office/drawing/2014/main" id="{E98011BB-2293-40FF-A3C7-74829F42C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7" y="141080"/>
            <a:ext cx="5954045" cy="395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>
            <a:extLst>
              <a:ext uri="{FF2B5EF4-FFF2-40B4-BE49-F238E27FC236}">
                <a16:creationId xmlns:a16="http://schemas.microsoft.com/office/drawing/2014/main" id="{C45F74DF-5C1A-4D74-B13A-5E5DECBC1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1" y="135903"/>
            <a:ext cx="7676627" cy="509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>
            <a:extLst>
              <a:ext uri="{FF2B5EF4-FFF2-40B4-BE49-F238E27FC236}">
                <a16:creationId xmlns:a16="http://schemas.microsoft.com/office/drawing/2014/main" id="{35972191-9FBB-404D-BC1E-0FF9C2844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46" y="3302000"/>
            <a:ext cx="5040313" cy="33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3" name="Picture 7">
            <a:extLst>
              <a:ext uri="{FF2B5EF4-FFF2-40B4-BE49-F238E27FC236}">
                <a16:creationId xmlns:a16="http://schemas.microsoft.com/office/drawing/2014/main" id="{CE4CB5C3-6D48-447D-80FD-A769E45BDEE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392" y="263214"/>
            <a:ext cx="10482470" cy="63315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8" name="Picture 4">
            <a:extLst>
              <a:ext uri="{FF2B5EF4-FFF2-40B4-BE49-F238E27FC236}">
                <a16:creationId xmlns:a16="http://schemas.microsoft.com/office/drawing/2014/main" id="{4F213D07-78CE-4A6A-894C-ACB66B66A4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2452" y="212058"/>
            <a:ext cx="9727096" cy="6459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>
            <a:extLst>
              <a:ext uri="{FF2B5EF4-FFF2-40B4-BE49-F238E27FC236}">
                <a16:creationId xmlns:a16="http://schemas.microsoft.com/office/drawing/2014/main" id="{91214CD8-AC56-41DB-B60B-D36ACEE6A3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17" y="132836"/>
            <a:ext cx="9952383" cy="6609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9B1CE9A-0EFD-4DA7-9122-720ECBB4B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3001" y="1120084"/>
            <a:ext cx="4660278" cy="1143000"/>
          </a:xfrm>
        </p:spPr>
        <p:txBody>
          <a:bodyPr>
            <a:normAutofit fontScale="90000"/>
          </a:bodyPr>
          <a:lstStyle/>
          <a:p>
            <a:r>
              <a:rPr lang="pl-PL" altLang="pl-PL" sz="9600" b="1" i="1" dirty="0" err="1"/>
              <a:t>Ayia</a:t>
            </a:r>
            <a:r>
              <a:rPr lang="pl-PL" altLang="pl-PL" sz="9600" b="1" i="1" dirty="0"/>
              <a:t> Napa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D78D628-352A-414D-A90E-7C30990A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83368"/>
            <a:ext cx="6758048" cy="4178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5" name="Picture 5">
            <a:extLst>
              <a:ext uri="{FF2B5EF4-FFF2-40B4-BE49-F238E27FC236}">
                <a16:creationId xmlns:a16="http://schemas.microsoft.com/office/drawing/2014/main" id="{ED6E66AE-3A6D-4026-9396-81237FE4C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3" y="220662"/>
            <a:ext cx="7748615" cy="514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1A198CA-DF0E-49B3-9EE7-93FE8487E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185" y="2907227"/>
            <a:ext cx="5809992" cy="3853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3E5BD6CA-E284-44D8-962A-67803148DC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8514" y="722519"/>
            <a:ext cx="7275443" cy="1143000"/>
          </a:xfrm>
        </p:spPr>
        <p:txBody>
          <a:bodyPr>
            <a:normAutofit fontScale="90000"/>
          </a:bodyPr>
          <a:lstStyle/>
          <a:p>
            <a:r>
              <a:rPr lang="pl-PL" altLang="pl-PL" sz="9600" b="1" i="1" dirty="0"/>
              <a:t>Wąwóz Samaria</a:t>
            </a:r>
          </a:p>
        </p:txBody>
      </p:sp>
      <p:pic>
        <p:nvPicPr>
          <p:cNvPr id="186372" name="Picture 4">
            <a:extLst>
              <a:ext uri="{FF2B5EF4-FFF2-40B4-BE49-F238E27FC236}">
                <a16:creationId xmlns:a16="http://schemas.microsoft.com/office/drawing/2014/main" id="{74AC1D9C-9BD6-4307-A62B-609BF9C892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2079" y="2663274"/>
            <a:ext cx="5446713" cy="3617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>
            <a:extLst>
              <a:ext uri="{FF2B5EF4-FFF2-40B4-BE49-F238E27FC236}">
                <a16:creationId xmlns:a16="http://schemas.microsoft.com/office/drawing/2014/main" id="{E9C2FB4A-6993-46CC-B212-1D488D051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3" y="1038018"/>
            <a:ext cx="7200782" cy="478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8" name="Picture 6">
            <a:extLst>
              <a:ext uri="{FF2B5EF4-FFF2-40B4-BE49-F238E27FC236}">
                <a16:creationId xmlns:a16="http://schemas.microsoft.com/office/drawing/2014/main" id="{5C143662-2BD4-4038-B15E-0F2785321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504" y="175696"/>
            <a:ext cx="4364176" cy="657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0" name="Picture 4">
            <a:extLst>
              <a:ext uri="{FF2B5EF4-FFF2-40B4-BE49-F238E27FC236}">
                <a16:creationId xmlns:a16="http://schemas.microsoft.com/office/drawing/2014/main" id="{E83EE676-D4EE-4A43-A7BB-97C2CFABD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42" y="1004103"/>
            <a:ext cx="7360341" cy="488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22" name="Picture 6">
            <a:extLst>
              <a:ext uri="{FF2B5EF4-FFF2-40B4-BE49-F238E27FC236}">
                <a16:creationId xmlns:a16="http://schemas.microsoft.com/office/drawing/2014/main" id="{205AB6E0-AC96-4243-BC95-50E9F1487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009" y="101971"/>
            <a:ext cx="4418566" cy="66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4" name="Picture 4">
            <a:extLst>
              <a:ext uri="{FF2B5EF4-FFF2-40B4-BE49-F238E27FC236}">
                <a16:creationId xmlns:a16="http://schemas.microsoft.com/office/drawing/2014/main" id="{AD8B2A26-4572-45F1-88E6-467C7B00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854" y="132340"/>
            <a:ext cx="4380672" cy="659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3E80C19-A10A-4C75-8A74-3FBF7EBBD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474" y="131004"/>
            <a:ext cx="4380672" cy="6595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2" name="Picture 4">
            <a:extLst>
              <a:ext uri="{FF2B5EF4-FFF2-40B4-BE49-F238E27FC236}">
                <a16:creationId xmlns:a16="http://schemas.microsoft.com/office/drawing/2014/main" id="{097EE366-3F8E-4CE8-8A50-3E7C414CB5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922" y="131754"/>
            <a:ext cx="9925878" cy="65923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4">
            <a:extLst>
              <a:ext uri="{FF2B5EF4-FFF2-40B4-BE49-F238E27FC236}">
                <a16:creationId xmlns:a16="http://schemas.microsoft.com/office/drawing/2014/main" id="{471A48DE-95C7-4D0F-B145-31CD71F6C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9" y="1907035"/>
            <a:ext cx="7187642" cy="477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5" name="Picture 5">
            <a:extLst>
              <a:ext uri="{FF2B5EF4-FFF2-40B4-BE49-F238E27FC236}">
                <a16:creationId xmlns:a16="http://schemas.microsoft.com/office/drawing/2014/main" id="{FF704AB5-6BE8-402A-A1C6-C1BBA56A4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868" y="313185"/>
            <a:ext cx="4800600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F0BFCF3-6860-4A03-B711-454661621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522" y="3711191"/>
            <a:ext cx="4462659" cy="2969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C9E056A8-D6DF-4215-906B-D20683219F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428" y="987977"/>
            <a:ext cx="4793974" cy="1325563"/>
          </a:xfrm>
        </p:spPr>
        <p:txBody>
          <a:bodyPr>
            <a:normAutofit fontScale="90000"/>
          </a:bodyPr>
          <a:lstStyle/>
          <a:p>
            <a:r>
              <a:rPr lang="pl-PL" altLang="pl-PL" sz="9600" b="1" i="1" dirty="0"/>
              <a:t>przyroda…</a:t>
            </a:r>
          </a:p>
        </p:txBody>
      </p:sp>
      <p:pic>
        <p:nvPicPr>
          <p:cNvPr id="198660" name="Picture 4">
            <a:extLst>
              <a:ext uri="{FF2B5EF4-FFF2-40B4-BE49-F238E27FC236}">
                <a16:creationId xmlns:a16="http://schemas.microsoft.com/office/drawing/2014/main" id="{A62D5979-43FC-4C1C-ADB3-B806547E6B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2" y="2411896"/>
            <a:ext cx="6486247" cy="43081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6" name="Picture 4">
            <a:extLst>
              <a:ext uri="{FF2B5EF4-FFF2-40B4-BE49-F238E27FC236}">
                <a16:creationId xmlns:a16="http://schemas.microsoft.com/office/drawing/2014/main" id="{69C017EA-06DD-4B2D-93EA-05B9DD105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03" y="150813"/>
            <a:ext cx="4392613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7" name="Picture 5">
            <a:extLst>
              <a:ext uri="{FF2B5EF4-FFF2-40B4-BE49-F238E27FC236}">
                <a16:creationId xmlns:a16="http://schemas.microsoft.com/office/drawing/2014/main" id="{FE32690B-A2AB-4072-A691-9F9B471A4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811" y="3255617"/>
            <a:ext cx="4897437" cy="325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8" name="Picture 6">
            <a:extLst>
              <a:ext uri="{FF2B5EF4-FFF2-40B4-BE49-F238E27FC236}">
                <a16:creationId xmlns:a16="http://schemas.microsoft.com/office/drawing/2014/main" id="{8649DE9D-2579-41DD-92E3-B52718A11A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9406" y="150813"/>
            <a:ext cx="4354391" cy="65563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40" name="Picture 4">
            <a:extLst>
              <a:ext uri="{FF2B5EF4-FFF2-40B4-BE49-F238E27FC236}">
                <a16:creationId xmlns:a16="http://schemas.microsoft.com/office/drawing/2014/main" id="{9B7206FE-923A-4867-A842-6A9C08B704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5447" y="253207"/>
            <a:ext cx="4751488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4743" name="Picture 7">
            <a:extLst>
              <a:ext uri="{FF2B5EF4-FFF2-40B4-BE49-F238E27FC236}">
                <a16:creationId xmlns:a16="http://schemas.microsoft.com/office/drawing/2014/main" id="{417B1E36-5CB0-451A-8D34-9FE416D31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781" y="3544093"/>
            <a:ext cx="4893089" cy="324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744" name="Picture 8">
            <a:extLst>
              <a:ext uri="{FF2B5EF4-FFF2-40B4-BE49-F238E27FC236}">
                <a16:creationId xmlns:a16="http://schemas.microsoft.com/office/drawing/2014/main" id="{4FEF931B-8B28-4B7D-A4CC-79BB3CE07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97" y="253207"/>
            <a:ext cx="4752975" cy="31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>
            <a:extLst>
              <a:ext uri="{FF2B5EF4-FFF2-40B4-BE49-F238E27FC236}">
                <a16:creationId xmlns:a16="http://schemas.microsoft.com/office/drawing/2014/main" id="{9F841AD5-ECBE-4C83-8E7E-BBBBB5BFEB0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9322" y="319691"/>
            <a:ext cx="7014680" cy="62186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D8C6999-61F7-4BD8-9E07-B5ACE8492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98" y="319691"/>
            <a:ext cx="4503137" cy="6218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60" name="Picture 4">
            <a:extLst>
              <a:ext uri="{FF2B5EF4-FFF2-40B4-BE49-F238E27FC236}">
                <a16:creationId xmlns:a16="http://schemas.microsoft.com/office/drawing/2014/main" id="{8B14D95F-49FD-40F8-8129-B0BD3860A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69" y="1063558"/>
            <a:ext cx="6281461" cy="473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861" name="Picture 5">
            <a:extLst>
              <a:ext uri="{FF2B5EF4-FFF2-40B4-BE49-F238E27FC236}">
                <a16:creationId xmlns:a16="http://schemas.microsoft.com/office/drawing/2014/main" id="{4C8F0AA3-3288-48E1-A47F-4BDAEBFFF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530" y="122654"/>
            <a:ext cx="4819259" cy="320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862" name="Picture 6">
            <a:extLst>
              <a:ext uri="{FF2B5EF4-FFF2-40B4-BE49-F238E27FC236}">
                <a16:creationId xmlns:a16="http://schemas.microsoft.com/office/drawing/2014/main" id="{CD7EA33C-70FD-4041-BBD5-3FD1423CD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104" y="3533867"/>
            <a:ext cx="4820686" cy="32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4" name="Picture 4">
            <a:extLst>
              <a:ext uri="{FF2B5EF4-FFF2-40B4-BE49-F238E27FC236}">
                <a16:creationId xmlns:a16="http://schemas.microsoft.com/office/drawing/2014/main" id="{59AF476F-2CB5-4D41-94C5-EEBC6770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98" y="70540"/>
            <a:ext cx="8826085" cy="6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5" name="Picture 5">
            <a:extLst>
              <a:ext uri="{FF2B5EF4-FFF2-40B4-BE49-F238E27FC236}">
                <a16:creationId xmlns:a16="http://schemas.microsoft.com/office/drawing/2014/main" id="{08BA3946-6EFB-4862-83A9-37EBFB39F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466" y="623887"/>
            <a:ext cx="4224337" cy="280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8" name="Picture 4">
            <a:extLst>
              <a:ext uri="{FF2B5EF4-FFF2-40B4-BE49-F238E27FC236}">
                <a16:creationId xmlns:a16="http://schemas.microsoft.com/office/drawing/2014/main" id="{A021E37C-35EA-4E27-A130-1348E8EFB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336" y="1353377"/>
            <a:ext cx="8126865" cy="53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09" name="Picture 5">
            <a:extLst>
              <a:ext uri="{FF2B5EF4-FFF2-40B4-BE49-F238E27FC236}">
                <a16:creationId xmlns:a16="http://schemas.microsoft.com/office/drawing/2014/main" id="{133C7625-FA28-462D-BF54-01E1C3B12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705" y="170208"/>
            <a:ext cx="3863975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DC2D723-EEB3-44AD-981E-C440AF107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6" y="126131"/>
            <a:ext cx="2487384" cy="3743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>
            <a:extLst>
              <a:ext uri="{FF2B5EF4-FFF2-40B4-BE49-F238E27FC236}">
                <a16:creationId xmlns:a16="http://schemas.microsoft.com/office/drawing/2014/main" id="{E01A1D97-122B-4085-A015-45A442772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5492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altLang="pl-PL" sz="9600" b="1" i="1"/>
              <a:t>RODOS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67963F7-4D03-4348-AAC2-C0B597A0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869" y="1999026"/>
            <a:ext cx="8230313" cy="4529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8" name="Picture 4">
            <a:extLst>
              <a:ext uri="{FF2B5EF4-FFF2-40B4-BE49-F238E27FC236}">
                <a16:creationId xmlns:a16="http://schemas.microsoft.com/office/drawing/2014/main" id="{A89BDF7E-11E4-4F76-A9A9-069229DE3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7341"/>
            <a:ext cx="5896597" cy="442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029" name="Picture 5">
            <a:extLst>
              <a:ext uri="{FF2B5EF4-FFF2-40B4-BE49-F238E27FC236}">
                <a16:creationId xmlns:a16="http://schemas.microsoft.com/office/drawing/2014/main" id="{A67DBD13-A5FE-46EA-96F0-7A55B8172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03" y="1806625"/>
            <a:ext cx="6572458" cy="492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2" name="Picture 4">
            <a:extLst>
              <a:ext uri="{FF2B5EF4-FFF2-40B4-BE49-F238E27FC236}">
                <a16:creationId xmlns:a16="http://schemas.microsoft.com/office/drawing/2014/main" id="{A80ED177-6577-45CD-A54A-FCF15D081F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88913"/>
            <a:ext cx="8135937" cy="6500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00" name="Picture 4">
            <a:extLst>
              <a:ext uri="{FF2B5EF4-FFF2-40B4-BE49-F238E27FC236}">
                <a16:creationId xmlns:a16="http://schemas.microsoft.com/office/drawing/2014/main" id="{936206B1-AF1B-4A2D-8890-EDA60DB1A8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3345" y="188843"/>
            <a:ext cx="9765310" cy="6480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4" name="Picture 4">
            <a:extLst>
              <a:ext uri="{FF2B5EF4-FFF2-40B4-BE49-F238E27FC236}">
                <a16:creationId xmlns:a16="http://schemas.microsoft.com/office/drawing/2014/main" id="{B453D7AE-FF4A-4664-B279-90FBADEB72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260350"/>
            <a:ext cx="8713788" cy="5816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>
            <a:extLst>
              <a:ext uri="{FF2B5EF4-FFF2-40B4-BE49-F238E27FC236}">
                <a16:creationId xmlns:a16="http://schemas.microsoft.com/office/drawing/2014/main" id="{72C616F4-8D91-4FF4-B955-2798D039BD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9080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altLang="pl-PL" sz="9600" b="1" i="1"/>
              <a:t>Filerimos</a:t>
            </a:r>
          </a:p>
        </p:txBody>
      </p:sp>
      <p:pic>
        <p:nvPicPr>
          <p:cNvPr id="263172" name="Picture 4">
            <a:extLst>
              <a:ext uri="{FF2B5EF4-FFF2-40B4-BE49-F238E27FC236}">
                <a16:creationId xmlns:a16="http://schemas.microsoft.com/office/drawing/2014/main" id="{611B6491-CB1E-4F90-B1AE-1B35F20123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2399" y="2258316"/>
            <a:ext cx="5965687" cy="437108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5" name="Picture 5">
            <a:extLst>
              <a:ext uri="{FF2B5EF4-FFF2-40B4-BE49-F238E27FC236}">
                <a16:creationId xmlns:a16="http://schemas.microsoft.com/office/drawing/2014/main" id="{816738E5-6646-4E19-B1DF-56AEC6009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071" y="465899"/>
            <a:ext cx="5221288" cy="5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6" name="Picture 6">
            <a:extLst>
              <a:ext uri="{FF2B5EF4-FFF2-40B4-BE49-F238E27FC236}">
                <a16:creationId xmlns:a16="http://schemas.microsoft.com/office/drawing/2014/main" id="{B69E1CF8-1C32-48DB-BA9A-AF61AED84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1" y="703023"/>
            <a:ext cx="6365072" cy="478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1EA3765-97F7-4F31-AA28-7C59B4362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661" y="145774"/>
            <a:ext cx="9474063" cy="534434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0B5CD57-EA5D-460F-968E-84AE31E8E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76" y="2858645"/>
            <a:ext cx="5140602" cy="3853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8" name="Picture 4">
            <a:extLst>
              <a:ext uri="{FF2B5EF4-FFF2-40B4-BE49-F238E27FC236}">
                <a16:creationId xmlns:a16="http://schemas.microsoft.com/office/drawing/2014/main" id="{560978EC-51C1-4FDD-B2DF-1BE742E43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34" y="269875"/>
            <a:ext cx="4836217" cy="28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29" name="Picture 5">
            <a:extLst>
              <a:ext uri="{FF2B5EF4-FFF2-40B4-BE49-F238E27FC236}">
                <a16:creationId xmlns:a16="http://schemas.microsoft.com/office/drawing/2014/main" id="{DB48B86E-42BB-42C4-B297-F553AF84F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2633663"/>
            <a:ext cx="5637419" cy="412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30" name="Picture 6">
            <a:extLst>
              <a:ext uri="{FF2B5EF4-FFF2-40B4-BE49-F238E27FC236}">
                <a16:creationId xmlns:a16="http://schemas.microsoft.com/office/drawing/2014/main" id="{AC48EBEA-ED42-4261-BD8F-410BF7B77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8" y="174625"/>
            <a:ext cx="29527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>
            <a:extLst>
              <a:ext uri="{FF2B5EF4-FFF2-40B4-BE49-F238E27FC236}">
                <a16:creationId xmlns:a16="http://schemas.microsoft.com/office/drawing/2014/main" id="{B3A9E675-8AAE-49B7-B695-D7A1AC2F1D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sz="9600" b="1" i="1"/>
              <a:t>Kameiros</a:t>
            </a:r>
          </a:p>
        </p:txBody>
      </p:sp>
      <p:pic>
        <p:nvPicPr>
          <p:cNvPr id="284676" name="Picture 4">
            <a:extLst>
              <a:ext uri="{FF2B5EF4-FFF2-40B4-BE49-F238E27FC236}">
                <a16:creationId xmlns:a16="http://schemas.microsoft.com/office/drawing/2014/main" id="{7A7A8F6D-52C4-455D-B0E8-37A9F6E9FC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6766" y="2140089"/>
            <a:ext cx="6034088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00" name="Picture 4">
            <a:extLst>
              <a:ext uri="{FF2B5EF4-FFF2-40B4-BE49-F238E27FC236}">
                <a16:creationId xmlns:a16="http://schemas.microsoft.com/office/drawing/2014/main" id="{5B9A84F7-7894-4E2A-B4B0-6A6617E7A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3" y="82549"/>
            <a:ext cx="39147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701" name="Picture 5">
            <a:extLst>
              <a:ext uri="{FF2B5EF4-FFF2-40B4-BE49-F238E27FC236}">
                <a16:creationId xmlns:a16="http://schemas.microsoft.com/office/drawing/2014/main" id="{677B9348-7CC1-4658-812F-1763276D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517" y="1128126"/>
            <a:ext cx="7741003" cy="460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702" name="Picture 6">
            <a:extLst>
              <a:ext uri="{FF2B5EF4-FFF2-40B4-BE49-F238E27FC236}">
                <a16:creationId xmlns:a16="http://schemas.microsoft.com/office/drawing/2014/main" id="{7AE3AC43-9298-4493-B6F6-BEBAAC95E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3" y="3998913"/>
            <a:ext cx="3887788" cy="277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8" name="Picture 4">
            <a:extLst>
              <a:ext uri="{FF2B5EF4-FFF2-40B4-BE49-F238E27FC236}">
                <a16:creationId xmlns:a16="http://schemas.microsoft.com/office/drawing/2014/main" id="{ABEA5594-229F-433A-AF1F-CB21C38DAD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8713" y="106017"/>
            <a:ext cx="9655800" cy="66529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>
            <a:extLst>
              <a:ext uri="{FF2B5EF4-FFF2-40B4-BE49-F238E27FC236}">
                <a16:creationId xmlns:a16="http://schemas.microsoft.com/office/drawing/2014/main" id="{F3A9CCE1-18AF-4740-94E6-3149746F0B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45085" y="2445648"/>
            <a:ext cx="4214812" cy="1143000"/>
          </a:xfrm>
        </p:spPr>
        <p:txBody>
          <a:bodyPr>
            <a:normAutofit fontScale="90000"/>
          </a:bodyPr>
          <a:lstStyle/>
          <a:p>
            <a:r>
              <a:rPr lang="pl-PL" altLang="pl-PL" sz="9600" b="1" i="1" dirty="0" err="1"/>
              <a:t>Koskinou</a:t>
            </a:r>
            <a:endParaRPr lang="pl-PL" altLang="pl-PL" sz="9600" b="1" i="1" dirty="0"/>
          </a:p>
        </p:txBody>
      </p:sp>
      <p:pic>
        <p:nvPicPr>
          <p:cNvPr id="288772" name="Picture 4">
            <a:extLst>
              <a:ext uri="{FF2B5EF4-FFF2-40B4-BE49-F238E27FC236}">
                <a16:creationId xmlns:a16="http://schemas.microsoft.com/office/drawing/2014/main" id="{892E92BC-BE87-47BD-91EB-A2E14B233D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105" y="139797"/>
            <a:ext cx="4340709" cy="65198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6" name="Picture 4">
            <a:extLst>
              <a:ext uri="{FF2B5EF4-FFF2-40B4-BE49-F238E27FC236}">
                <a16:creationId xmlns:a16="http://schemas.microsoft.com/office/drawing/2014/main" id="{4900E946-4561-4C5D-967D-264AB1903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70" y="134593"/>
            <a:ext cx="4140200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9797" name="Picture 5">
            <a:extLst>
              <a:ext uri="{FF2B5EF4-FFF2-40B4-BE49-F238E27FC236}">
                <a16:creationId xmlns:a16="http://schemas.microsoft.com/office/drawing/2014/main" id="{E4974A0A-9056-41E8-B247-D9CF16A4E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61" y="233983"/>
            <a:ext cx="4803184" cy="639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9798" name="Picture 6">
            <a:extLst>
              <a:ext uri="{FF2B5EF4-FFF2-40B4-BE49-F238E27FC236}">
                <a16:creationId xmlns:a16="http://schemas.microsoft.com/office/drawing/2014/main" id="{279271D8-C0DD-42C3-A0DA-6EF7F1F3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870" y="3429000"/>
            <a:ext cx="4383580" cy="329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8" name="Picture 4">
            <a:extLst>
              <a:ext uri="{FF2B5EF4-FFF2-40B4-BE49-F238E27FC236}">
                <a16:creationId xmlns:a16="http://schemas.microsoft.com/office/drawing/2014/main" id="{8D4B89A0-8127-4398-B5F3-D4DBCED93E3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458" y="501305"/>
            <a:ext cx="7817116" cy="585539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2871" name="Picture 7">
            <a:extLst>
              <a:ext uri="{FF2B5EF4-FFF2-40B4-BE49-F238E27FC236}">
                <a16:creationId xmlns:a16="http://schemas.microsoft.com/office/drawing/2014/main" id="{3B50F6A8-0BCB-4D21-9917-7B3BFBBA1E8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1005" y="848727"/>
            <a:ext cx="3817292" cy="51605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>
            <a:extLst>
              <a:ext uri="{FF2B5EF4-FFF2-40B4-BE49-F238E27FC236}">
                <a16:creationId xmlns:a16="http://schemas.microsoft.com/office/drawing/2014/main" id="{C018AFC5-33D0-4577-9726-6915B506C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2686" y="1773239"/>
            <a:ext cx="2417279" cy="1143000"/>
          </a:xfrm>
        </p:spPr>
        <p:txBody>
          <a:bodyPr>
            <a:normAutofit fontScale="90000"/>
          </a:bodyPr>
          <a:lstStyle/>
          <a:p>
            <a:r>
              <a:rPr lang="pl-PL" altLang="pl-PL" sz="9600" b="1" i="1" dirty="0" err="1"/>
              <a:t>Symi</a:t>
            </a:r>
            <a:endParaRPr lang="pl-PL" altLang="pl-PL" sz="9600" b="1" i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B50933B-73F7-48A3-A8C3-31A363E81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017" y="660195"/>
            <a:ext cx="7121282" cy="55376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40" name="Picture 4">
            <a:extLst>
              <a:ext uri="{FF2B5EF4-FFF2-40B4-BE49-F238E27FC236}">
                <a16:creationId xmlns:a16="http://schemas.microsoft.com/office/drawing/2014/main" id="{3CED99DB-94D1-4E40-B12C-B9865FAA8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348" y="260349"/>
            <a:ext cx="5403056" cy="631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941" name="Picture 5">
            <a:extLst>
              <a:ext uri="{FF2B5EF4-FFF2-40B4-BE49-F238E27FC236}">
                <a16:creationId xmlns:a16="http://schemas.microsoft.com/office/drawing/2014/main" id="{D3C3ADBE-C1F8-4E80-A81F-5BBBF4F18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227" y="3429000"/>
            <a:ext cx="4464050" cy="334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942" name="Picture 6">
            <a:extLst>
              <a:ext uri="{FF2B5EF4-FFF2-40B4-BE49-F238E27FC236}">
                <a16:creationId xmlns:a16="http://schemas.microsoft.com/office/drawing/2014/main" id="{C8144217-C394-4C84-8DD6-17564983D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" y="80962"/>
            <a:ext cx="5059086" cy="31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9" name="Picture 5">
            <a:extLst>
              <a:ext uri="{FF2B5EF4-FFF2-40B4-BE49-F238E27FC236}">
                <a16:creationId xmlns:a16="http://schemas.microsoft.com/office/drawing/2014/main" id="{9DA85BD9-9B42-418D-A73B-18DB6587D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96" y="393832"/>
            <a:ext cx="11751008" cy="607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>
            <a:extLst>
              <a:ext uri="{FF2B5EF4-FFF2-40B4-BE49-F238E27FC236}">
                <a16:creationId xmlns:a16="http://schemas.microsoft.com/office/drawing/2014/main" id="{B3E6C68F-E8CF-4178-9B17-EF7674C9B3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635" y="260350"/>
            <a:ext cx="10508974" cy="6319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4" name="Picture 4">
            <a:extLst>
              <a:ext uri="{FF2B5EF4-FFF2-40B4-BE49-F238E27FC236}">
                <a16:creationId xmlns:a16="http://schemas.microsoft.com/office/drawing/2014/main" id="{CF0DC4CE-1F7E-4E77-AB4E-AD6769484A5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861" y="152400"/>
            <a:ext cx="4348163" cy="6553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2085" name="Picture 5">
            <a:extLst>
              <a:ext uri="{FF2B5EF4-FFF2-40B4-BE49-F238E27FC236}">
                <a16:creationId xmlns:a16="http://schemas.microsoft.com/office/drawing/2014/main" id="{0ED008C3-466E-42D8-953C-9B44C4D78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01" y="778765"/>
            <a:ext cx="7075121" cy="530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6" name="Picture 4">
            <a:extLst>
              <a:ext uri="{FF2B5EF4-FFF2-40B4-BE49-F238E27FC236}">
                <a16:creationId xmlns:a16="http://schemas.microsoft.com/office/drawing/2014/main" id="{737463F1-FF0E-4181-B6A4-4AD6782A9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28" y="159337"/>
            <a:ext cx="8886143" cy="653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>
            <a:extLst>
              <a:ext uri="{FF2B5EF4-FFF2-40B4-BE49-F238E27FC236}">
                <a16:creationId xmlns:a16="http://schemas.microsoft.com/office/drawing/2014/main" id="{441A3504-3764-4B41-A852-041A06AA5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3346" y="2027997"/>
            <a:ext cx="2362062" cy="1143000"/>
          </a:xfrm>
        </p:spPr>
        <p:txBody>
          <a:bodyPr>
            <a:normAutofit fontScale="90000"/>
          </a:bodyPr>
          <a:lstStyle/>
          <a:p>
            <a:r>
              <a:rPr lang="pl-PL" altLang="pl-PL" sz="9600" b="1" i="1" dirty="0"/>
              <a:t>Tilos</a:t>
            </a:r>
          </a:p>
        </p:txBody>
      </p:sp>
      <p:pic>
        <p:nvPicPr>
          <p:cNvPr id="313348" name="Picture 4">
            <a:extLst>
              <a:ext uri="{FF2B5EF4-FFF2-40B4-BE49-F238E27FC236}">
                <a16:creationId xmlns:a16="http://schemas.microsoft.com/office/drawing/2014/main" id="{A5DDCFED-234C-4B9F-9EFB-8B2751402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948" y="1430337"/>
            <a:ext cx="5329238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3" name="Picture 5">
            <a:extLst>
              <a:ext uri="{FF2B5EF4-FFF2-40B4-BE49-F238E27FC236}">
                <a16:creationId xmlns:a16="http://schemas.microsoft.com/office/drawing/2014/main" id="{917456EC-A0BA-4F0D-9EF6-C4954CCF1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98" y="109536"/>
            <a:ext cx="10488611" cy="369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74" name="Picture 6">
            <a:extLst>
              <a:ext uri="{FF2B5EF4-FFF2-40B4-BE49-F238E27FC236}">
                <a16:creationId xmlns:a16="http://schemas.microsoft.com/office/drawing/2014/main" id="{F5709BB8-30AD-4C53-B536-EB6242ADC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890" y="2852739"/>
            <a:ext cx="5192712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4" name="Picture 4">
            <a:extLst>
              <a:ext uri="{FF2B5EF4-FFF2-40B4-BE49-F238E27FC236}">
                <a16:creationId xmlns:a16="http://schemas.microsoft.com/office/drawing/2014/main" id="{85F0E512-80F8-4D54-964D-FB7F7076B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121" y="3569014"/>
            <a:ext cx="4184650" cy="314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45" name="Picture 5">
            <a:extLst>
              <a:ext uri="{FF2B5EF4-FFF2-40B4-BE49-F238E27FC236}">
                <a16:creationId xmlns:a16="http://schemas.microsoft.com/office/drawing/2014/main" id="{902A3A6C-01EC-4E23-8870-EF020C30D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88" y="88900"/>
            <a:ext cx="5044248" cy="336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46" name="Picture 6">
            <a:extLst>
              <a:ext uri="{FF2B5EF4-FFF2-40B4-BE49-F238E27FC236}">
                <a16:creationId xmlns:a16="http://schemas.microsoft.com/office/drawing/2014/main" id="{4B66D945-36FB-41DF-9D49-E09ADF7E0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3" y="180974"/>
            <a:ext cx="4355477" cy="652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40" name="Picture 4">
            <a:extLst>
              <a:ext uri="{FF2B5EF4-FFF2-40B4-BE49-F238E27FC236}">
                <a16:creationId xmlns:a16="http://schemas.microsoft.com/office/drawing/2014/main" id="{C325EB52-5771-4E81-B488-AB2F97E3A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04813"/>
            <a:ext cx="8496300" cy="589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>
            <a:extLst>
              <a:ext uri="{FF2B5EF4-FFF2-40B4-BE49-F238E27FC236}">
                <a16:creationId xmlns:a16="http://schemas.microsoft.com/office/drawing/2014/main" id="{93458092-D822-433A-8BD8-D4ADB5C73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140653" y="18494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altLang="pl-PL" sz="9600" b="1" i="1" dirty="0"/>
              <a:t>Dziękuję</a:t>
            </a:r>
            <a:br>
              <a:rPr lang="pl-PL" altLang="pl-PL" sz="9600" b="1" i="1" dirty="0"/>
            </a:br>
            <a:r>
              <a:rPr lang="pl-PL" altLang="pl-PL" sz="9600" b="1" dirty="0">
                <a:sym typeface="Wingdings" panose="05000000000000000000" pitchFamily="2" charset="2"/>
              </a:rPr>
              <a:t></a:t>
            </a:r>
            <a:endParaRPr lang="pl-PL" altLang="pl-PL" sz="9600" b="1" dirty="0"/>
          </a:p>
        </p:txBody>
      </p:sp>
      <p:pic>
        <p:nvPicPr>
          <p:cNvPr id="322564" name="Picture 4">
            <a:extLst>
              <a:ext uri="{FF2B5EF4-FFF2-40B4-BE49-F238E27FC236}">
                <a16:creationId xmlns:a16="http://schemas.microsoft.com/office/drawing/2014/main" id="{74E89C93-B0C2-40E4-93F1-740280C19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4" y="2420938"/>
            <a:ext cx="6131647" cy="409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142</Words>
  <Application>Microsoft Office PowerPoint</Application>
  <PresentationFormat>Panoramiczny</PresentationFormat>
  <Paragraphs>24</Paragraphs>
  <Slides>96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96</vt:i4>
      </vt:variant>
    </vt:vector>
  </HeadingPairs>
  <TitlesOfParts>
    <vt:vector size="100" baseType="lpstr">
      <vt:lpstr>Arial</vt:lpstr>
      <vt:lpstr>Calibri</vt:lpstr>
      <vt:lpstr>Calibri Light</vt:lpstr>
      <vt:lpstr>Motyw pakietu Office</vt:lpstr>
      <vt:lpstr>Prezentacja  „Najpiękniejsze wyspy Morza Śródziemnego”  opowiada o kilku moich podróżach jakie odbyłem.  To jedna z propozycji pokazu slajdów w ramach projektu „Podróże po najciekawszych zakątkach świata”  Zajęcia cykliczne prowadzone są w świetlicy  Kliniki Chirurgii IP-CZD raz w miesiącu i biorą w nich udział pacjenci Klinik budynku głównego szpitala.   Prezentacja tutaj umieszczona jest zmniejszoną formą pokazywanych zdjęć,  pełny obraz wraz z komentarzem mogą obejrzeć pacjenci w trakcie pokazu.  Ale mimo to, może być ciekawą formą spędzania czasu.  Życzę bardzo miłego oglądania                                                          Sławomir Kosyl </vt:lpstr>
      <vt:lpstr>NAJPIĘKNIEJSZE  WYSPY  MORZA ŚRÓDZIEMNEGO</vt:lpstr>
      <vt:lpstr>Prezentacja programu PowerPoint</vt:lpstr>
      <vt:lpstr>CYPR</vt:lpstr>
      <vt:lpstr>Prezentacja programu PowerPoint</vt:lpstr>
      <vt:lpstr>Ayia Napa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Góry Trodos</vt:lpstr>
      <vt:lpstr>Prezentacja programu PowerPoint</vt:lpstr>
      <vt:lpstr>Prezentacja programu PowerPoint</vt:lpstr>
      <vt:lpstr>Prezentacja programu PowerPoint</vt:lpstr>
      <vt:lpstr>Larnaka</vt:lpstr>
      <vt:lpstr>Prezentacja programu PowerPoint</vt:lpstr>
      <vt:lpstr>Prezentacja programu PowerPoint</vt:lpstr>
      <vt:lpstr>Prezentacja programu PowerPoint</vt:lpstr>
      <vt:lpstr>Limassol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Nikozja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Pafos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KRETA</vt:lpstr>
      <vt:lpstr>Prezentacja programu PowerPoint</vt:lpstr>
      <vt:lpstr>Heraklion</vt:lpstr>
      <vt:lpstr>Prezentacja programu PowerPoint</vt:lpstr>
      <vt:lpstr>Prezentacja programu PowerPoint</vt:lpstr>
      <vt:lpstr>Prezentacja programu PowerPoint</vt:lpstr>
      <vt:lpstr>Knossos- Fajstos</vt:lpstr>
      <vt:lpstr>Prezentacja programu PowerPoint</vt:lpstr>
      <vt:lpstr>Chania</vt:lpstr>
      <vt:lpstr>Prezentacja programu PowerPoint</vt:lpstr>
      <vt:lpstr>Agios Nikolaos - Spinalonga</vt:lpstr>
      <vt:lpstr>Prezentacja programu PowerPoint</vt:lpstr>
      <vt:lpstr>Prezentacja programu PowerPoint</vt:lpstr>
      <vt:lpstr>Prezentacja programu PowerPoint</vt:lpstr>
      <vt:lpstr>Santorini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Wąwóz Samaria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przyroda…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RODOS</vt:lpstr>
      <vt:lpstr>Prezentacja programu PowerPoint</vt:lpstr>
      <vt:lpstr>Prezentacja programu PowerPoint</vt:lpstr>
      <vt:lpstr>Prezentacja programu PowerPoint</vt:lpstr>
      <vt:lpstr>Prezentacja programu PowerPoint</vt:lpstr>
      <vt:lpstr>Filerimos</vt:lpstr>
      <vt:lpstr>Prezentacja programu PowerPoint</vt:lpstr>
      <vt:lpstr>Prezentacja programu PowerPoint</vt:lpstr>
      <vt:lpstr>Kameiros</vt:lpstr>
      <vt:lpstr>Prezentacja programu PowerPoint</vt:lpstr>
      <vt:lpstr>Prezentacja programu PowerPoint</vt:lpstr>
      <vt:lpstr>Koskinou</vt:lpstr>
      <vt:lpstr>Prezentacja programu PowerPoint</vt:lpstr>
      <vt:lpstr>Prezentacja programu PowerPoint</vt:lpstr>
      <vt:lpstr>Symi</vt:lpstr>
      <vt:lpstr>Prezentacja programu PowerPoint</vt:lpstr>
      <vt:lpstr>Prezentacja programu PowerPoint</vt:lpstr>
      <vt:lpstr>Prezentacja programu PowerPoint</vt:lpstr>
      <vt:lpstr>Prezentacja programu PowerPoint</vt:lpstr>
      <vt:lpstr>Tilos</vt:lpstr>
      <vt:lpstr>Prezentacja programu PowerPoint</vt:lpstr>
      <vt:lpstr>Prezentacja programu PowerPoint</vt:lpstr>
      <vt:lpstr>Prezentacja programu PowerPoint</vt:lpstr>
      <vt:lpstr>Dziękuję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Sławek</dc:creator>
  <cp:lastModifiedBy>Sławek</cp:lastModifiedBy>
  <cp:revision>7</cp:revision>
  <dcterms:created xsi:type="dcterms:W3CDTF">2020-04-29T10:49:49Z</dcterms:created>
  <dcterms:modified xsi:type="dcterms:W3CDTF">2020-05-04T09:11:41Z</dcterms:modified>
</cp:coreProperties>
</file>