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4" r:id="rId28"/>
    <p:sldId id="281" r:id="rId29"/>
    <p:sldId id="282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5B092-9981-4F5A-8932-84EF02EDE90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E8C3B2-C40A-4362-AC85-4EE5F5B82B61}">
      <dgm:prSet/>
      <dgm:spPr/>
      <dgm:t>
        <a:bodyPr/>
        <a:lstStyle/>
        <a:p>
          <a:r>
            <a:rPr lang="pl-PL"/>
            <a:t>Prezentację przygotowała na podstawie materiałów dostępnych </a:t>
          </a:r>
        </a:p>
      </dgm:t>
    </dgm:pt>
    <dgm:pt modelId="{BE01FCD8-F3C2-4427-A828-47F2188257DD}" type="parTrans" cxnId="{9CEB78F4-B4B6-41EB-A3C5-EE28AE4884EA}">
      <dgm:prSet/>
      <dgm:spPr/>
      <dgm:t>
        <a:bodyPr/>
        <a:lstStyle/>
        <a:p>
          <a:endParaRPr lang="pl-PL"/>
        </a:p>
      </dgm:t>
    </dgm:pt>
    <dgm:pt modelId="{C7611C06-2042-42AB-A705-6C47942E00E7}" type="sibTrans" cxnId="{9CEB78F4-B4B6-41EB-A3C5-EE28AE4884EA}">
      <dgm:prSet/>
      <dgm:spPr/>
      <dgm:t>
        <a:bodyPr/>
        <a:lstStyle/>
        <a:p>
          <a:endParaRPr lang="pl-PL"/>
        </a:p>
      </dgm:t>
    </dgm:pt>
    <dgm:pt modelId="{CA0D0307-4A40-4117-8959-C2B6D916E7EC}">
      <dgm:prSet/>
      <dgm:spPr/>
      <dgm:t>
        <a:bodyPr/>
        <a:lstStyle/>
        <a:p>
          <a:r>
            <a:rPr lang="pl-PL" dirty="0"/>
            <a:t>w zasobach </a:t>
          </a:r>
          <a:r>
            <a:rPr lang="pl-PL" dirty="0" err="1"/>
            <a:t>internetu</a:t>
          </a:r>
          <a:r>
            <a:rPr lang="pl-PL" dirty="0"/>
            <a:t> </a:t>
          </a:r>
        </a:p>
        <a:p>
          <a:r>
            <a:rPr lang="pl-PL" dirty="0"/>
            <a:t>Róża Neumann</a:t>
          </a:r>
        </a:p>
      </dgm:t>
    </dgm:pt>
    <dgm:pt modelId="{9C7ED743-29A6-4CDF-A391-8908FF0B3EAB}" type="parTrans" cxnId="{F17E354E-3843-43E8-84EC-9D6DD1EE9989}">
      <dgm:prSet/>
      <dgm:spPr/>
      <dgm:t>
        <a:bodyPr/>
        <a:lstStyle/>
        <a:p>
          <a:endParaRPr lang="pl-PL"/>
        </a:p>
      </dgm:t>
    </dgm:pt>
    <dgm:pt modelId="{34BFAF21-9B41-4DF7-9B90-FDDEF9B9A1B4}" type="sibTrans" cxnId="{F17E354E-3843-43E8-84EC-9D6DD1EE9989}">
      <dgm:prSet/>
      <dgm:spPr/>
      <dgm:t>
        <a:bodyPr/>
        <a:lstStyle/>
        <a:p>
          <a:endParaRPr lang="pl-PL"/>
        </a:p>
      </dgm:t>
    </dgm:pt>
    <dgm:pt modelId="{BA666854-DF9D-46AB-917A-E6BC2FC0DFF8}" type="pres">
      <dgm:prSet presAssocID="{12D5B092-9981-4F5A-8932-84EF02EDE9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576C669-1743-4503-A018-AFD422FBC9C4}" type="pres">
      <dgm:prSet presAssocID="{16E8C3B2-C40A-4362-AC85-4EE5F5B82B61}" presName="circle1" presStyleLbl="node1" presStyleIdx="0" presStyleCnt="2"/>
      <dgm:spPr/>
    </dgm:pt>
    <dgm:pt modelId="{0167328F-7401-4842-BA67-E3E6F2D53C7D}" type="pres">
      <dgm:prSet presAssocID="{16E8C3B2-C40A-4362-AC85-4EE5F5B82B61}" presName="space" presStyleCnt="0"/>
      <dgm:spPr/>
    </dgm:pt>
    <dgm:pt modelId="{E90778DF-73AF-49C6-8158-EF471597DD1C}" type="pres">
      <dgm:prSet presAssocID="{16E8C3B2-C40A-4362-AC85-4EE5F5B82B61}" presName="rect1" presStyleLbl="alignAcc1" presStyleIdx="0" presStyleCnt="2"/>
      <dgm:spPr/>
    </dgm:pt>
    <dgm:pt modelId="{C205B575-050A-4234-9DFB-9DDA907F3132}" type="pres">
      <dgm:prSet presAssocID="{CA0D0307-4A40-4117-8959-C2B6D916E7EC}" presName="vertSpace2" presStyleLbl="node1" presStyleIdx="0" presStyleCnt="2"/>
      <dgm:spPr/>
    </dgm:pt>
    <dgm:pt modelId="{69B56258-70B2-4747-9359-87F088BAF447}" type="pres">
      <dgm:prSet presAssocID="{CA0D0307-4A40-4117-8959-C2B6D916E7EC}" presName="circle2" presStyleLbl="node1" presStyleIdx="1" presStyleCnt="2"/>
      <dgm:spPr/>
    </dgm:pt>
    <dgm:pt modelId="{8A4DD9AB-A239-41CE-82A3-7F431244E229}" type="pres">
      <dgm:prSet presAssocID="{CA0D0307-4A40-4117-8959-C2B6D916E7EC}" presName="rect2" presStyleLbl="alignAcc1" presStyleIdx="1" presStyleCnt="2"/>
      <dgm:spPr/>
    </dgm:pt>
    <dgm:pt modelId="{E73E8CFE-088F-487F-A845-7DA939D509D5}" type="pres">
      <dgm:prSet presAssocID="{16E8C3B2-C40A-4362-AC85-4EE5F5B82B6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2913E437-9F84-448A-8EF3-0A2CAC614441}" type="pres">
      <dgm:prSet presAssocID="{CA0D0307-4A40-4117-8959-C2B6D916E7EC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3C658A01-5C49-417D-B9D6-F1A1093FB430}" type="presOf" srcId="{CA0D0307-4A40-4117-8959-C2B6D916E7EC}" destId="{8A4DD9AB-A239-41CE-82A3-7F431244E229}" srcOrd="0" destOrd="0" presId="urn:microsoft.com/office/officeart/2005/8/layout/target3"/>
    <dgm:cxn modelId="{82E0CF29-5FE0-498F-82AC-31BBDCA58F61}" type="presOf" srcId="{CA0D0307-4A40-4117-8959-C2B6D916E7EC}" destId="{2913E437-9F84-448A-8EF3-0A2CAC614441}" srcOrd="1" destOrd="0" presId="urn:microsoft.com/office/officeart/2005/8/layout/target3"/>
    <dgm:cxn modelId="{2AFD952D-6D5A-4379-AC2B-725AF0EA9EE8}" type="presOf" srcId="{12D5B092-9981-4F5A-8932-84EF02EDE907}" destId="{BA666854-DF9D-46AB-917A-E6BC2FC0DFF8}" srcOrd="0" destOrd="0" presId="urn:microsoft.com/office/officeart/2005/8/layout/target3"/>
    <dgm:cxn modelId="{E681B466-7BFA-44B3-B7C0-40B68B1A4DB7}" type="presOf" srcId="{16E8C3B2-C40A-4362-AC85-4EE5F5B82B61}" destId="{E73E8CFE-088F-487F-A845-7DA939D509D5}" srcOrd="1" destOrd="0" presId="urn:microsoft.com/office/officeart/2005/8/layout/target3"/>
    <dgm:cxn modelId="{F17E354E-3843-43E8-84EC-9D6DD1EE9989}" srcId="{12D5B092-9981-4F5A-8932-84EF02EDE907}" destId="{CA0D0307-4A40-4117-8959-C2B6D916E7EC}" srcOrd="1" destOrd="0" parTransId="{9C7ED743-29A6-4CDF-A391-8908FF0B3EAB}" sibTransId="{34BFAF21-9B41-4DF7-9B90-FDDEF9B9A1B4}"/>
    <dgm:cxn modelId="{3369FF94-6115-4E2C-B48F-593D2F4958E4}" type="presOf" srcId="{16E8C3B2-C40A-4362-AC85-4EE5F5B82B61}" destId="{E90778DF-73AF-49C6-8158-EF471597DD1C}" srcOrd="0" destOrd="0" presId="urn:microsoft.com/office/officeart/2005/8/layout/target3"/>
    <dgm:cxn modelId="{9CEB78F4-B4B6-41EB-A3C5-EE28AE4884EA}" srcId="{12D5B092-9981-4F5A-8932-84EF02EDE907}" destId="{16E8C3B2-C40A-4362-AC85-4EE5F5B82B61}" srcOrd="0" destOrd="0" parTransId="{BE01FCD8-F3C2-4427-A828-47F2188257DD}" sibTransId="{C7611C06-2042-42AB-A705-6C47942E00E7}"/>
    <dgm:cxn modelId="{DD1FAC8C-C1A5-4060-A74B-3D2314F7A53D}" type="presParOf" srcId="{BA666854-DF9D-46AB-917A-E6BC2FC0DFF8}" destId="{B576C669-1743-4503-A018-AFD422FBC9C4}" srcOrd="0" destOrd="0" presId="urn:microsoft.com/office/officeart/2005/8/layout/target3"/>
    <dgm:cxn modelId="{B2B18477-EED3-45EF-9030-C4A0FBDF9D6C}" type="presParOf" srcId="{BA666854-DF9D-46AB-917A-E6BC2FC0DFF8}" destId="{0167328F-7401-4842-BA67-E3E6F2D53C7D}" srcOrd="1" destOrd="0" presId="urn:microsoft.com/office/officeart/2005/8/layout/target3"/>
    <dgm:cxn modelId="{D5547541-792C-4FC5-9094-7D86DB1C0567}" type="presParOf" srcId="{BA666854-DF9D-46AB-917A-E6BC2FC0DFF8}" destId="{E90778DF-73AF-49C6-8158-EF471597DD1C}" srcOrd="2" destOrd="0" presId="urn:microsoft.com/office/officeart/2005/8/layout/target3"/>
    <dgm:cxn modelId="{24833C9A-DC92-49B9-9A9C-0D6D66DC9D4F}" type="presParOf" srcId="{BA666854-DF9D-46AB-917A-E6BC2FC0DFF8}" destId="{C205B575-050A-4234-9DFB-9DDA907F3132}" srcOrd="3" destOrd="0" presId="urn:microsoft.com/office/officeart/2005/8/layout/target3"/>
    <dgm:cxn modelId="{DB15128C-5FCB-4C23-82BE-9030C971197C}" type="presParOf" srcId="{BA666854-DF9D-46AB-917A-E6BC2FC0DFF8}" destId="{69B56258-70B2-4747-9359-87F088BAF447}" srcOrd="4" destOrd="0" presId="urn:microsoft.com/office/officeart/2005/8/layout/target3"/>
    <dgm:cxn modelId="{CB05F014-155E-4CEE-BACC-52D1A0D4AED2}" type="presParOf" srcId="{BA666854-DF9D-46AB-917A-E6BC2FC0DFF8}" destId="{8A4DD9AB-A239-41CE-82A3-7F431244E229}" srcOrd="5" destOrd="0" presId="urn:microsoft.com/office/officeart/2005/8/layout/target3"/>
    <dgm:cxn modelId="{8CF9B0C2-0584-495A-9071-B630384DF1A1}" type="presParOf" srcId="{BA666854-DF9D-46AB-917A-E6BC2FC0DFF8}" destId="{E73E8CFE-088F-487F-A845-7DA939D509D5}" srcOrd="6" destOrd="0" presId="urn:microsoft.com/office/officeart/2005/8/layout/target3"/>
    <dgm:cxn modelId="{0579C047-4E64-43CC-8685-E5BFEEEF5D3D}" type="presParOf" srcId="{BA666854-DF9D-46AB-917A-E6BC2FC0DFF8}" destId="{2913E437-9F84-448A-8EF3-0A2CAC61444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6C669-1743-4503-A018-AFD422FBC9C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778DF-73AF-49C6-8158-EF471597DD1C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/>
            <a:t>Prezentację przygotowała na podstawie materiałów dostępnych </a:t>
          </a:r>
        </a:p>
      </dsp:txBody>
      <dsp:txXfrm>
        <a:off x="2175669" y="0"/>
        <a:ext cx="8339931" cy="2066885"/>
      </dsp:txXfrm>
    </dsp:sp>
    <dsp:sp modelId="{69B56258-70B2-4747-9359-87F088BAF447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D9AB-A239-41CE-82A3-7F431244E229}">
      <dsp:nvSpPr>
        <dsp:cNvPr id="0" name=""/>
        <dsp:cNvSpPr/>
      </dsp:nvSpPr>
      <dsp:spPr>
        <a:xfrm>
          <a:off x="2175669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w zasobach </a:t>
          </a:r>
          <a:r>
            <a:rPr lang="pl-PL" sz="4500" kern="1200" dirty="0" err="1"/>
            <a:t>internetu</a:t>
          </a:r>
          <a:r>
            <a:rPr lang="pl-PL" sz="4500" kern="1200" dirty="0"/>
            <a:t> 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Róża Neumann</a:t>
          </a:r>
        </a:p>
      </dsp:txBody>
      <dsp:txXfrm>
        <a:off x="2175669" y="2066885"/>
        <a:ext cx="8339931" cy="206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63801-D1CD-4F61-8DDA-D9A714A65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3D5BE09-2C6B-451A-B36E-64C02CB86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545954-DB34-425B-937D-99EF9CE7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78C4F6-FE27-4D89-AFB1-33AAC4F9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D05838-CA75-4ED0-A2CC-88B0B8B9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97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BC0DDE-2415-446A-AF1B-6ECCE02A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7B0BFF-4CEA-4816-B2E0-35F0AD0E9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F0CB91-04C6-4B25-B639-A530FD7E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6EDB9C-3EB1-46EE-8CDA-7E10AADD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20D9DE-EDDF-4124-A465-C8AA7C53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76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B01F8A-2AB1-4A75-9659-401DC9B8D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B3D71D-72C4-4F68-A8AE-CC4CF094C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A0951E-FA31-4C4B-97C7-D54DC2D2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62D0BB-D49F-4C75-AA10-49CE140C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6CA7AF-7EA5-4F45-BC12-38386662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18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A57E7-A51A-4ECB-A127-DB3D4E8E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E01129-6581-4949-808D-43BDB82D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80690C-35FD-498A-99E0-A3AD0C27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1356A5-AC0F-476F-8F81-C23206DC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6E9CFD-FBEA-4FC0-828B-2CB692B8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8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1E711-4FD6-42AD-AC5A-1A4B3EC4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4B9889-FF41-45AE-BB6B-59BB48C8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EACB47-DC20-42E5-95A2-398100FE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938E59-CAC1-4011-9DF1-86B0BE56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C54CE1-6514-458D-8D6C-8008D9F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56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66049D-839A-4D63-8DCF-C7CD8DCD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4BF303-1DE0-465C-AD4E-1BDFDD906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86482E-5219-4CA7-ACA8-4EEC02A49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6B55DA-BF74-4646-B881-258A26F1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0AB2C2-7357-438B-8811-E9595D28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D9078C-8B3D-4F2E-91AF-0D1CBEB0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59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C904F-EF73-4F90-BEDD-94350D18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C84F03-81A5-40D0-ABC0-998893D6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85CC89-BF7D-49DC-96A4-B3EE8FBF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673038-D25D-4AF1-9A65-509C66C19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BD52B7-FD94-459A-9F92-F8F2F0C9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7C2110-4500-4FDC-95A3-5BAC2645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2B00D79-B14E-431C-8804-EF69D7A5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A2B8C0A-05E2-4BB8-8C18-7F8C9CDE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6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8BD4C-EA62-48E3-87A1-33746458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A58E38-2A2E-4BC5-84AE-C6BF2CE7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157203-E90D-4B97-AFE9-A31457E2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82C67C-ACE5-4619-83F0-81A5E6AC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57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3E1E102-A25E-4900-8555-2DCFCE91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D1EA6D5-7C63-4AB1-9D1F-8C6EC4EB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06C443-4CBC-4AAF-B966-7AB34AF7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90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BF8939-06B4-4B8E-93E0-4003592C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9940-9A4D-4E59-A239-4776C946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2C95D2-AA6D-4382-998B-1D2F55DE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2C5E92-238A-4D24-88F0-DCA4331E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A7AD87-63E3-4834-B3AB-B2B5FB88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4654A3-F3D2-4F2B-86AF-E30BDFD9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3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F2ACEC-FD59-48DD-A929-3DB1F1C5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28C169-E524-4DE7-9B4C-0AD200FA5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345124-94DB-4AC2-BEF8-376072A5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BC8758-01EE-4B57-BBC6-EEB9405C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A7062E-5FC1-49B1-85A3-9AF53CF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B80DA0-1337-482F-B292-C2220791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4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7D34104-E366-4024-B6DB-E81F7352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792A91-BC91-41E0-8979-9EE1229F6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1966C2-8F1E-4354-A761-7DE61D571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3B5C-75E4-4D08-A6F9-3C45C3163444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2757F3-FF1F-4A41-9075-1F032170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A6A017-DDD7-45CC-939B-234D2CF26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0769-811E-4A19-A956-5CA7E51729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5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qzLRlQFFQ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F18FC8F-B505-4EF9-96E7-DB41E9C5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419225"/>
            <a:ext cx="6924674" cy="441973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B47F8B-F48E-428A-90CD-2A9349B7B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C40133-9041-4067-AADD-03F50C380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4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5CDCD-B157-4307-AD3D-108AB7D7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D7EA950-3FAE-42AB-80B4-0BFDC709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91" y="1104900"/>
            <a:ext cx="6739467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9C72D7-32DF-4F55-8F6A-7B042157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83335FF-FAC5-4B34-A8D3-F89354DA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023" y="1200150"/>
            <a:ext cx="696953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FCC52-1AAA-4FF6-9480-33773D06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04FBF2B-944A-47E4-B639-D2B9A4B48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360" y="1247775"/>
            <a:ext cx="6986165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E76A1-63A1-459E-97B7-68E3AC21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F900212-207C-47E2-91A6-6562EB890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10" y="809625"/>
            <a:ext cx="7064926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06E4E-C53D-4707-A7C7-8EBB4D7B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7BE80CB-2CEF-43D1-A7EE-944DB4E7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518" y="1219200"/>
            <a:ext cx="678740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101ED3-D1CE-48BA-AE64-70C1B60C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8B148D7-6657-4CEC-BEC9-BC08271B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035" y="733426"/>
            <a:ext cx="8157573" cy="61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8074A-F656-4D76-AD99-D73CF739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401BDC-0EB9-436B-8D92-E207713E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święty Jan Paweł II">
            <a:extLst>
              <a:ext uri="{FF2B5EF4-FFF2-40B4-BE49-F238E27FC236}">
                <a16:creationId xmlns:a16="http://schemas.microsoft.com/office/drawing/2014/main" id="{B7FFA2D0-C7F1-44BC-AAA4-47AE59F6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00" y="681037"/>
            <a:ext cx="7199727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403D5-99FB-49F9-BC53-B6AF9FA9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D493D7-DC56-4D25-9432-58D8C13F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święty Jan Paweł II">
            <a:extLst>
              <a:ext uri="{FF2B5EF4-FFF2-40B4-BE49-F238E27FC236}">
                <a16:creationId xmlns:a16="http://schemas.microsoft.com/office/drawing/2014/main" id="{A3FD98ED-4BF2-41B7-A4F9-815A6F948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26" y="828675"/>
            <a:ext cx="7028456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8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3C27A-E6C6-4623-803C-82514F96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7D59D9-1DB3-4E56-B3DF-20298A498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święty Jan Paweł II">
            <a:extLst>
              <a:ext uri="{FF2B5EF4-FFF2-40B4-BE49-F238E27FC236}">
                <a16:creationId xmlns:a16="http://schemas.microsoft.com/office/drawing/2014/main" id="{4E201296-D868-44EE-9853-8C0C2A74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88" y="781050"/>
            <a:ext cx="7053828" cy="52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9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8E95D-FBA7-43C2-81C1-4D9CA0D9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B43E8C-C4B4-4A4E-B43E-9CFD1B054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święty Jan Paweł II">
            <a:extLst>
              <a:ext uri="{FF2B5EF4-FFF2-40B4-BE49-F238E27FC236}">
                <a16:creationId xmlns:a16="http://schemas.microsoft.com/office/drawing/2014/main" id="{7B4AEC45-45E8-4465-BA22-AB130123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5" y="681037"/>
            <a:ext cx="7320252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7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48EC5D-5156-480F-BE50-71A486F8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898AA-B923-4B5A-98C6-2DB70422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Rodzice Karola z bratem Edmundem&#10; ">
            <a:extLst>
              <a:ext uri="{FF2B5EF4-FFF2-40B4-BE49-F238E27FC236}">
                <a16:creationId xmlns:a16="http://schemas.microsoft.com/office/drawing/2014/main" id="{95EA80E2-16ED-4D0D-B0E2-A50D95B5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81037"/>
            <a:ext cx="7422502" cy="55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8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E7205-86CD-4B8E-A938-6B064894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E86CF2-CAB9-4EC5-9469-290825D0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święty Jan Paweł II">
            <a:extLst>
              <a:ext uri="{FF2B5EF4-FFF2-40B4-BE49-F238E27FC236}">
                <a16:creationId xmlns:a16="http://schemas.microsoft.com/office/drawing/2014/main" id="{DB6B1131-8DAA-4339-A799-3FBA6EEB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75" y="866775"/>
            <a:ext cx="707286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0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CFB5E6-B004-476C-8346-CD6DF1B3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C2D67-0401-47FD-9298-4DFEBBC1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święty Jan Paweł II">
            <a:extLst>
              <a:ext uri="{FF2B5EF4-FFF2-40B4-BE49-F238E27FC236}">
                <a16:creationId xmlns:a16="http://schemas.microsoft.com/office/drawing/2014/main" id="{028D72D3-84D4-4F25-AECB-D2402ACD8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782782"/>
            <a:ext cx="6905625" cy="51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4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605D5-9115-4954-8246-6B1EE921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86826-035F-4ED3-9294-A2C71D8B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święty Jan Paweł II">
            <a:extLst>
              <a:ext uri="{FF2B5EF4-FFF2-40B4-BE49-F238E27FC236}">
                <a16:creationId xmlns:a16="http://schemas.microsoft.com/office/drawing/2014/main" id="{CDB61AC4-E68D-4D39-B658-3020F816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02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9CC54-2E3C-43E0-BEF5-DEBD4C13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5C6C7-8A61-48A0-963F-983B3FB5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święty Jan Paweł II">
            <a:extLst>
              <a:ext uri="{FF2B5EF4-FFF2-40B4-BE49-F238E27FC236}">
                <a16:creationId xmlns:a16="http://schemas.microsoft.com/office/drawing/2014/main" id="{8FF8A214-0D77-4311-BF19-F4A5DE6D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46" y="461545"/>
            <a:ext cx="7060729" cy="53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4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76F86-49CD-49ED-B598-75A8A513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święty Jan Paweł II">
            <a:extLst>
              <a:ext uri="{FF2B5EF4-FFF2-40B4-BE49-F238E27FC236}">
                <a16:creationId xmlns:a16="http://schemas.microsoft.com/office/drawing/2014/main" id="{3479C785-52F0-470E-B28E-DAB697312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23976"/>
            <a:ext cx="6944203" cy="52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3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9E2B6-0827-496B-ADA8-57A9E0E7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święty Jan Paweł II">
            <a:extLst>
              <a:ext uri="{FF2B5EF4-FFF2-40B4-BE49-F238E27FC236}">
                <a16:creationId xmlns:a16="http://schemas.microsoft.com/office/drawing/2014/main" id="{0A3EC1FE-A6C5-46DA-A108-8CB5949CE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211150"/>
            <a:ext cx="8410574" cy="63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8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3C028-AB41-4161-93C3-9EC739F6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98EC6DB-A54B-4281-9937-7E3DAF659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-196470"/>
            <a:ext cx="8924925" cy="67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1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88BAB-23B8-42E0-B631-4B56D32B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Zaśpiewajmy razem: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BE0DDC-3C8A-47BE-865D-022D297C1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https://www.youtube.com/watch?v=0qzLRlQFFQ4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2407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CD13BC-2649-4FEF-A8CF-9691555C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92C290-2E7D-4234-90BC-07F180760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święty Jan Paweł II">
            <a:extLst>
              <a:ext uri="{FF2B5EF4-FFF2-40B4-BE49-F238E27FC236}">
                <a16:creationId xmlns:a16="http://schemas.microsoft.com/office/drawing/2014/main" id="{D917412D-7E90-40AE-914B-74851D68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681037"/>
            <a:ext cx="7374877" cy="55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2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3341B-B520-4376-9C93-7F9B8410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B189D10-A79F-4AAE-991A-446AF0DA2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13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59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C907C-6EC9-4A44-80CB-6FEC69EE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5A3FBB8-ABE5-4A05-813D-2B9A14C1D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91" y="1219200"/>
            <a:ext cx="6688667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B05B0-5490-403B-ACF1-5209322F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F4D8835-1C4F-4722-ADB6-46B3989C9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959" y="93345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207799-49C6-47C6-B0C3-35110075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A331D13-CCE7-4D4E-9927-02664778D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099" y="990600"/>
            <a:ext cx="6781799" cy="5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5DCF6-14D8-4E7D-90E9-C1DB2BED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2F2885E-9CC5-4384-BFEA-FD35B5D20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067" y="1597025"/>
            <a:ext cx="65278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BA833-79A0-44E5-9D8B-866BF77D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89B9A6-7020-4751-A594-04CDDA032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49" y="1590675"/>
            <a:ext cx="6624109" cy="49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1BC55-DFB4-40C3-A2F2-46B98351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370A0B0-2C39-4B1A-849E-86DB9CE49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340" y="1581150"/>
            <a:ext cx="6516752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A02E3-3377-4610-834A-3E5D4768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7275098-0469-4FCC-A9C7-E6A860761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899" y="1438275"/>
            <a:ext cx="6884459" cy="51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2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</Words>
  <Application>Microsoft Office PowerPoint</Application>
  <PresentationFormat>Panoramiczny</PresentationFormat>
  <Paragraphs>6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Zaśpiewajmy razem: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Róża Neumann</dc:creator>
  <cp:lastModifiedBy>Róża Neumann</cp:lastModifiedBy>
  <cp:revision>9</cp:revision>
  <dcterms:created xsi:type="dcterms:W3CDTF">2020-05-14T10:59:59Z</dcterms:created>
  <dcterms:modified xsi:type="dcterms:W3CDTF">2020-05-15T19:02:00Z</dcterms:modified>
</cp:coreProperties>
</file>