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86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2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44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6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4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7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42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7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59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STRUKTURA ORGANÓW ADMINISTRACJI PUBLICZNEJ W POLSCE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14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1667" y="167425"/>
            <a:ext cx="11803590" cy="6555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</a:t>
            </a: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to część aparatu państwa najbardziej wysunięta w stronę społeczeństwa, 					   obywateli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organizacja ludzi wyodrębniona w celu realizacji określonych zadań (publicznych)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funkcją organizatorską państwa (organizuje w imieniu państwa różne sfery życia obywateli)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oże stanowić prawo (akty prawa miejscowego, pozwolenia)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obejmuje ustawodawstwa i sądownictwa</a:t>
            </a:r>
          </a:p>
          <a:p>
            <a:pPr>
              <a:buFontTx/>
              <a:buChar char="-"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publiczna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to zespół działań, czynności, przedsięwzięć organizatorskich 								prowadzonych na rzecz realizacji interesu publicznego</a:t>
            </a:r>
          </a:p>
          <a:p>
            <a:pPr marL="0" indent="0"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Aparat państwa (administracyjny)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to wszystkie instytucje, organy, urzędy, które 										realizują zadania państwa w zakresie administracji publicznej</a:t>
            </a:r>
          </a:p>
          <a:p>
            <a:pPr marL="0" indent="0"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to jedna osoba lub grupa ludzi powstała w celu realizacji określonych zadań</a:t>
            </a:r>
          </a:p>
          <a:p>
            <a:pPr marL="0" indent="0">
              <a:buNone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9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789" y="141668"/>
            <a:ext cx="9145213" cy="721217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PAŃSTWOWA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1820" y="772732"/>
            <a:ext cx="11513712" cy="56924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rgany naczelne, centralne – obejmują swoim działaniem terytorium całego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rgany terenowe – obejmują swoim działaniem określone terytorium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asada hierarchicznego podporządkowania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ależność służbowa (wydawanie poleceń)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ależność osobowa (mogę  zwolnic pracownika)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5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546" y="167425"/>
            <a:ext cx="9119456" cy="669701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SAMORZĄDOWA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3335" y="837127"/>
            <a:ext cx="11191741" cy="58727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mina, powiat, województwo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rgany </a:t>
            </a:r>
            <a:r>
              <a:rPr lang="pl-PL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stanowiąco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-kontrolne: Rada Gminy, Rada Powiatu, Sejmik Województwa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rgany wykonawcze: Wójt/Burmistrz/Prezydent Miasta, Zarząd Powiatu (Starosta) Zarząd Województwa (Marszałek)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 zasady hierarchicznego podporządkowania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asada samorządności</a:t>
            </a:r>
          </a:p>
        </p:txBody>
      </p:sp>
    </p:spTree>
    <p:extLst>
      <p:ext uri="{BB962C8B-B14F-4D97-AF65-F5344CB8AC3E}">
        <p14:creationId xmlns:p14="http://schemas.microsoft.com/office/powerpoint/2010/main" val="52091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9555" y="90152"/>
            <a:ext cx="9170971" cy="128789"/>
          </a:xfrm>
        </p:spPr>
        <p:txBody>
          <a:bodyPr>
            <a:no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Podział na organy naczelne i centralne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3493" y="837127"/>
            <a:ext cx="8848999" cy="50883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RP nie dokonuje podziału na organy naczelne i centralne administracji rządowej. Jednak inne akty normatywne dokonują takiego podziału: ustawy i rozporządzenia odwołują się do takiego podziału.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89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132</Words>
  <Application>Microsoft Office PowerPoint</Application>
  <PresentationFormat>Panoramiczny</PresentationFormat>
  <Paragraphs>26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STRUKTURA ORGANÓW ADMINISTRACJI PUBLICZNEJ W POLSCE</vt:lpstr>
      <vt:lpstr>Prezentacja programu PowerPoint</vt:lpstr>
      <vt:lpstr>ADMINISTRACJA PAŃSTWOWA</vt:lpstr>
      <vt:lpstr>ADMINISTRACJA SAMORZĄDOWA</vt:lpstr>
      <vt:lpstr>Podział na organy naczelne i centralne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 ADMINISTRACYJNY A AKT NORMATYWNY</dc:title>
  <dc:creator>Aldona</dc:creator>
  <cp:lastModifiedBy>Aldona</cp:lastModifiedBy>
  <cp:revision>6</cp:revision>
  <dcterms:created xsi:type="dcterms:W3CDTF">2017-02-20T21:22:04Z</dcterms:created>
  <dcterms:modified xsi:type="dcterms:W3CDTF">2017-02-20T21:58:22Z</dcterms:modified>
</cp:coreProperties>
</file>