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33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0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041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1754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51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012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329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21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11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21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81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66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92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7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87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7255-4685-40E8-BEA1-14F04E0172F9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BA6466-2C92-4CA1-8EAE-F81DD04A7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06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9397" y="257577"/>
            <a:ext cx="11372045" cy="6413679"/>
          </a:xfrm>
        </p:spPr>
        <p:txBody>
          <a:bodyPr/>
          <a:lstStyle/>
          <a:p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PROWADZENIE </a:t>
            </a:r>
          </a:p>
          <a:p>
            <a:pPr algn="ctr">
              <a:lnSpc>
                <a:spcPct val="150000"/>
              </a:lnSpc>
            </a:pPr>
            <a:r>
              <a:rPr lang="pl-PL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 OSOBOWYCH</a:t>
            </a:r>
          </a:p>
          <a:p>
            <a:pPr algn="ctr">
              <a:lnSpc>
                <a:spcPct val="150000"/>
              </a:lnSpc>
            </a:pPr>
            <a:r>
              <a:rPr lang="pl-PL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PRACOWNIKA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 smtClean="0">
              <a:solidFill>
                <a:schemeClr val="tx1"/>
              </a:solidFill>
            </a:endParaRPr>
          </a:p>
          <a:p>
            <a:pPr algn="ctr"/>
            <a:endParaRPr lang="pl-PL" dirty="0" smtClean="0">
              <a:solidFill>
                <a:schemeClr val="tx1"/>
              </a:solidFill>
            </a:endParaRPr>
          </a:p>
          <a:p>
            <a:pPr algn="ctr"/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 Aldona Kowalska</a:t>
            </a:r>
            <a:endParaRPr lang="pl-PL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0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63364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</a:t>
            </a: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26 czerwca 1974 r. – Kodeks pracy</a:t>
            </a:r>
          </a:p>
          <a:p>
            <a:pPr lvl="0"/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28 maja 1996 r. w sprawie zakresu prowadzenia przez pracodawców dokumentacji i w sprawach związanych ze stosunkiem pracy oraz sposobu prowadzenia akt osobowych pracownika</a:t>
            </a:r>
          </a:p>
          <a:p>
            <a:pPr lvl="0"/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14 lipca 1983 r. o narodowych zasobie archiwalnym i archiwach</a:t>
            </a:r>
          </a:p>
          <a:p>
            <a:pPr lvl="0"/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Min. Kultury z dnia 15 lutego 2005 r. w sprawie przechowywania dokumentacji osobowej i płacowej pracowników</a:t>
            </a:r>
          </a:p>
          <a:p>
            <a:pPr lvl="0"/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Min. Zdrowia z dnia 02 lutego 2011 r. w sprawie badań i pomiarów wyników szkodliwych dla zdrowia w środowisku pracy</a:t>
            </a:r>
          </a:p>
          <a:p>
            <a:pPr lvl="0"/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Rady Ministrów z dnia 01 lipca 2009 r. w sprawie ustalania okoliczności i przyczyn wypadków przy pracy</a:t>
            </a:r>
          </a:p>
          <a:p>
            <a:pPr lvl="0"/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Rady Ministrów z dnia 30 czerwca 2009 r. w sprawie chorób zawodowych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99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6413679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Dokumentację </a:t>
            </a:r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osobową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stanowią: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akta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osobowe pracownika oraz </a:t>
            </a: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 dokumenty: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ewidencje-czasu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pracy, szczególne warunki, przydział odzieży i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obuwia;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kartoteki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rejestry-wypadków 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pracy, stwierdzonych chorób zawodowych, czynników szkodliwych dla 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zdrowia. 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0608" y="296214"/>
            <a:ext cx="11372046" cy="6259132"/>
          </a:xfrm>
        </p:spPr>
        <p:txBody>
          <a:bodyPr/>
          <a:lstStyle/>
          <a:p>
            <a:pPr marL="0" lvl="0" indent="0">
              <a:buNone/>
            </a:pPr>
            <a:endParaRPr lang="pl-PL" sz="25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25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Akta </a:t>
            </a:r>
            <a:r>
              <a:rPr lang="pl-PL" sz="25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osobowe 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pracownika składają się z </a:t>
            </a:r>
            <a:r>
              <a:rPr lang="pl-PL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części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obejmują</a:t>
            </a: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endParaRPr lang="pl-PL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części A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dokumenty zgromadzone w związku z ubieganiem się o zatrudnienie, określone w przepisach § 1 ust.1 i </a:t>
            </a: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buNone/>
            </a:pPr>
            <a:endParaRPr lang="pl-PL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części B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dokumenty dotyczące nawiązania stosunku pracy oraz przebiegu </a:t>
            </a: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zatrudnienia</a:t>
            </a:r>
          </a:p>
          <a:p>
            <a:pPr marL="0" lvl="0" indent="0">
              <a:buNone/>
            </a:pPr>
            <a:endParaRPr lang="pl-PL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części C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dokumenty związane z ustaniem zatrudnienia/stosunku pracy danej osoby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28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9259" y="241523"/>
            <a:ext cx="10515600" cy="6403975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Pracodawca, który: </a:t>
            </a:r>
          </a:p>
          <a:p>
            <a:pPr>
              <a:lnSpc>
                <a:spcPct val="150000"/>
              </a:lnSpc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nie prowadzi akt osobowych, dokumentacji pracowniczej</a:t>
            </a:r>
          </a:p>
          <a:p>
            <a:pPr>
              <a:lnSpc>
                <a:spcPct val="150000"/>
              </a:lnSpc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pozostawia dokumenty pracownicze oraz akta w warunkach grożących uszkodzeniem lub zniszczeniem</a:t>
            </a:r>
          </a:p>
          <a:p>
            <a:pPr>
              <a:lnSpc>
                <a:spcPct val="150000"/>
              </a:lnSpc>
            </a:pPr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podlega karze grzywny od 1000 zł do 30000zł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(grozi pracodawcy lub osobie, która działa w jego imieniu; art. 281 pkt. 6 i 7 </a:t>
            </a:r>
            <a:r>
              <a:rPr lang="pl-PL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6349284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A -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dokumenty zgromadzone w związku z ubieganiem się o zatrudnienie</a:t>
            </a:r>
          </a:p>
          <a:p>
            <a:pPr marL="0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kwestionariusz osobowy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świadectwa pracy z poprzednich miejsc pracy lub inne dokumenty potwierdzające okresy zatrudnienia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dokumenty potwierdzające kwalifikacje zawodowe, wymagane do oferowanej pracy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świadectwa ukończenia szkoły- w celu potwierdzenia wykształcenia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orzeczenia lekarskie stwierdzające brak przeciwwskazań do pracy na określonym stanowisku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inne dokumenty, jeżeli obowiązek ich przedłożenia wynika z odrębnych przepisów: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&gt;świadectwa ukończenia kursów bądź szkoleń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&gt;certyfikaty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&gt;dyplomy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&gt;potwierdzające kwalifikacje i umiejętności zawodowe.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80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546"/>
            <a:ext cx="10515600" cy="64909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-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 dotyczące nawiązania stosunku pracy oraz przebiegu zatrudnienia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umowa o pracę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zakres obowiązków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dokumenty dotyczące wykonywania pracy w formie telepracy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pisemne potwierdzenie zapoznania się pracownika z treścią regulaminu pracy, informacją pracowniczą, treścią przepisów i zasad bhp, zakresem informacji objętych tajemnicą służbową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zaświadczenie o ukończeniu wymaganego szkolenia bhp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oświadczenie pracownika- rodzica o zamiarze lub braku korzystania z uprawnień rodzicielskich, praw pracownika opiekującego się dzieckiem do lat 4, praw pracownika opiekującego się dzieckiem do lat 14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oświadczenie pracownika z prośbą o przekazywanie wynagrodzenia na konto bankowe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PIT-2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oświadczenie pracownika dotyczące podwyższonych kosztów uzyskania przychodów 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471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8940"/>
            <a:ext cx="10515600" cy="6387921"/>
          </a:xfrm>
        </p:spPr>
        <p:txBody>
          <a:bodyPr/>
          <a:lstStyle/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informacja dotycząca równego traktowania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orzeczenia lekarskie związane z badaniami okresowymi i kontrolnymi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umowa o zakazie konkurencji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dokumenty związane z podnoszeniem kwalifikacji zawodowych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dokumenty związane z powierzeniem mienia pracownikowi, nagrodami, karami porządkowymi, obniżonym wymiarem czasu pracy lub indywidualnym rozkładem czasu pracy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pisma dotyczące udzielenia pracownikowi urlopu wychowawczego lub urlopu bezpłatnego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oświadczenie dotyczące wypowiedzenia pracownikowi warunków umowy o prace lub zmiany tych warunków w innym trybie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dokumenty związane z korzystaniem przez pracownika z urlopu macierzyńskiego, urlopu na warunkach urlopu macierzyńskiego, urlopu rodzicielskiego, urlopu ojcowskiego, urlopu wychowawczego;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dokumentacja pracownicza dotycząca: podejrzeń o choroby zawodowe, chorób zawodowych, wypadków przy pracy oraz w drodze do i z pracy, świadczeń, które są związane z tymi chorobami i wypadkami.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88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41669"/>
            <a:ext cx="10089405" cy="6452314"/>
          </a:xfrm>
        </p:spPr>
        <p:txBody>
          <a:bodyPr/>
          <a:lstStyle/>
          <a:p>
            <a:pPr marL="0" indent="0">
              <a:buNone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dokumenty związane z ustaniem zatrudnienia/stosunku pracy danej osoby</a:t>
            </a:r>
          </a:p>
          <a:p>
            <a:pPr marL="0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oświadczenie o wypowiedzeniu lub rozwiązaniu umowy o pracę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kopia świadectwa pracy, które zostanie wydane pracownikowi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potwierdzenie dokonania czynności, które są związane z zajęciem wynagrodzenia za pracę w związku z prowadzonym postępowaniem egzekucyjnym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umowa o zakazie konkurencji po rozwiązaniu stosunku pracy, gdy taka umowa została zawarta przez strony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orzeczenie lekarskie wydane w związku z przeprowadzonymi badaniami okresowymi po rozwiązaniu stosunku pracy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98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598</Words>
  <Application>Microsoft Office PowerPoint</Application>
  <PresentationFormat>Panoramiczny</PresentationFormat>
  <Paragraphs>78</Paragraphs>
  <Slides>9</Slides>
  <Notes>0</Notes>
  <HiddenSlides>1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Trebuchet MS</vt:lpstr>
      <vt:lpstr>Wingdings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Aldona</dc:creator>
  <cp:lastModifiedBy>Aldona</cp:lastModifiedBy>
  <cp:revision>15</cp:revision>
  <dcterms:created xsi:type="dcterms:W3CDTF">2017-02-02T19:39:32Z</dcterms:created>
  <dcterms:modified xsi:type="dcterms:W3CDTF">2017-02-02T20:07:56Z</dcterms:modified>
</cp:coreProperties>
</file>