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9" r:id="rId2"/>
    <p:sldId id="257" r:id="rId3"/>
    <p:sldId id="259" r:id="rId4"/>
    <p:sldId id="263" r:id="rId5"/>
    <p:sldId id="265" r:id="rId6"/>
    <p:sldId id="266" r:id="rId7"/>
    <p:sldId id="267" r:id="rId8"/>
    <p:sldId id="268" r:id="rId9"/>
    <p:sldId id="270" r:id="rId10"/>
    <p:sldId id="271" r:id="rId11"/>
    <p:sldId id="272" r:id="rId12"/>
    <p:sldId id="274" r:id="rId13"/>
    <p:sldId id="276" r:id="rId14"/>
    <p:sldId id="277" r:id="rId15"/>
    <p:sldId id="279" r:id="rId16"/>
    <p:sldId id="295" r:id="rId17"/>
    <p:sldId id="298" r:id="rId18"/>
    <p:sldId id="296" r:id="rId19"/>
    <p:sldId id="383" r:id="rId20"/>
    <p:sldId id="386" r:id="rId21"/>
    <p:sldId id="387" r:id="rId22"/>
    <p:sldId id="280" r:id="rId23"/>
    <p:sldId id="281" r:id="rId24"/>
    <p:sldId id="283" r:id="rId25"/>
    <p:sldId id="284" r:id="rId26"/>
    <p:sldId id="286" r:id="rId27"/>
    <p:sldId id="287" r:id="rId28"/>
    <p:sldId id="290" r:id="rId29"/>
    <p:sldId id="292" r:id="rId30"/>
    <p:sldId id="293" r:id="rId31"/>
    <p:sldId id="294" r:id="rId32"/>
    <p:sldId id="299" r:id="rId33"/>
    <p:sldId id="301" r:id="rId34"/>
    <p:sldId id="302" r:id="rId35"/>
    <p:sldId id="303" r:id="rId36"/>
    <p:sldId id="304" r:id="rId37"/>
    <p:sldId id="305" r:id="rId38"/>
    <p:sldId id="307" r:id="rId39"/>
    <p:sldId id="309" r:id="rId40"/>
    <p:sldId id="311" r:id="rId41"/>
    <p:sldId id="312" r:id="rId42"/>
    <p:sldId id="314" r:id="rId43"/>
    <p:sldId id="316" r:id="rId44"/>
    <p:sldId id="317" r:id="rId45"/>
    <p:sldId id="345" r:id="rId46"/>
    <p:sldId id="318" r:id="rId47"/>
    <p:sldId id="319" r:id="rId48"/>
    <p:sldId id="322" r:id="rId49"/>
    <p:sldId id="321" r:id="rId50"/>
    <p:sldId id="333" r:id="rId51"/>
    <p:sldId id="335" r:id="rId52"/>
    <p:sldId id="337" r:id="rId53"/>
    <p:sldId id="340" r:id="rId54"/>
    <p:sldId id="342" r:id="rId55"/>
    <p:sldId id="343" r:id="rId56"/>
    <p:sldId id="346" r:id="rId57"/>
    <p:sldId id="348" r:id="rId58"/>
    <p:sldId id="349" r:id="rId59"/>
    <p:sldId id="352" r:id="rId60"/>
    <p:sldId id="355" r:id="rId61"/>
    <p:sldId id="357" r:id="rId62"/>
    <p:sldId id="358" r:id="rId63"/>
    <p:sldId id="360" r:id="rId64"/>
    <p:sldId id="363" r:id="rId65"/>
    <p:sldId id="364" r:id="rId66"/>
    <p:sldId id="368" r:id="rId67"/>
    <p:sldId id="370" r:id="rId68"/>
    <p:sldId id="372" r:id="rId69"/>
    <p:sldId id="374" r:id="rId70"/>
    <p:sldId id="376" r:id="rId71"/>
    <p:sldId id="377" r:id="rId72"/>
    <p:sldId id="397" r:id="rId73"/>
    <p:sldId id="379" r:id="rId74"/>
    <p:sldId id="381" r:id="rId75"/>
    <p:sldId id="391" r:id="rId76"/>
    <p:sldId id="392" r:id="rId77"/>
    <p:sldId id="394" r:id="rId78"/>
    <p:sldId id="396" r:id="rId7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2E68D8-33EA-4198-B352-031065E5C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D74D46E-9B99-42AB-B976-D520AF757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DBC55C-E027-40EA-B7DE-E6480B38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51AD2A-B139-4E6A-829D-E5D05227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B8AFB3-4749-4642-BCBA-2164CF56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236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D00423-2D2F-4047-ACD0-586DCCD2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483ABA2-2D05-4BFE-8D9A-21D7DA718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E169FA-E130-4FD4-9DC6-6EBA1487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876E42-7DD6-4B79-B72E-009DAD7E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834BBA-3E19-433F-94C0-287B2C6A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40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D821E46-D8A7-499D-AA0D-5A4C18647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EFC5209-D7C4-491C-9815-3583C892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61D94A-6F90-4B97-953F-7F58DF42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CE5D06-C184-4F99-9C74-FB533E05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643C5F-993B-4C9E-BD5D-AECEDB5E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46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F3D883-40E7-4FFC-ADDA-D9836F7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157E85-D040-4641-AEA1-890C7F1EF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6F2DADA-5301-420E-9F48-3522B6EB638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8A5A794-CA2A-4E4E-B268-8C9131C795C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19DD41B3-C9F3-47F7-B766-B0EBF184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DCF3E08C-B6D0-4939-8482-EE834C62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E08668A3-EF8E-4780-AC38-FAA3298F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D249B1D-D169-49E6-963A-6633C133014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087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1F2A9C-E819-495A-BC0C-B99C55DE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38E122-B2A8-4C2B-9940-E5EFB847D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AB7FAB-2198-42A1-9BA5-F7DFEC2A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B6CE91-966F-428F-9D16-225E164A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89DA02-90C5-4CAA-AE07-4D10FEEE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65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236A33-D2FD-4229-B58D-84F61980E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B4C331-C384-4C39-81EE-0A59DE55D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31882E-26F6-43D8-866E-415256AE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FEF848-734B-4BEC-BFC4-EE9F8E09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32AA2E-B70C-42B6-A452-D39C16F1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78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7C452F-39D2-4DC8-8E20-BBF4D727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17C1EE-5E1D-462D-9384-37FF630B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4B2820-C2F1-4512-B62E-C532F6CF6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5FF30F-6026-4C28-9468-2F3A28A91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4FB457D-80DC-4876-B7ED-66524CC7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2386443-3C45-4AB3-BD7E-FA473C66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52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858F5E-9AF0-431A-A710-32652E59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BFC395B-16A4-47E1-A127-D5A70AF3D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F568609-C6B8-4384-BBF3-7F28958C7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C7E2B3F-87AE-4287-9DD7-856A26D1D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FF2A17A-4D91-48DA-8B3B-6DE7643DE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83ACA3E-9AE9-4099-ADAF-5727B53B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BDDB0D3-CE21-4C1A-83BD-72338CCA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323F872-07C3-4A9A-BE30-2E953C6B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9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73C5CC-B44D-4549-BEA6-5C812B6F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85A62A8-967E-4D3F-8DE7-1D349064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260812D-CED1-4A19-8C4B-77C64DBC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E4C5286-31A3-43C9-ACFD-F2A1BF0B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03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C501FC3-868B-4166-8720-E3FE8F27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0EAF463-3DEF-421F-8992-C20C8880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58F1320-BB23-4ADD-8BB7-2309FCA0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53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4CD084-AE33-4D09-BABC-BE236046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EE792-33D6-4BA4-8A41-B8BB47773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6E21778-20DF-471D-B12C-77C9A05B8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523B81E-4E3A-4774-A06E-068DCD99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42AA7E-D34A-4F66-8858-EB65B666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A9B052-2DCF-4524-95D0-3CB37BB2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72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D6798F-42FA-4FC4-A1EA-19BD69341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0CDC7EF-DAC7-4F39-99CF-F8F8965CD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E95155-23B9-4DB5-9ECC-799F927E0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F52E430-93E1-4AAD-9B8A-970DB66F0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05CF4F5-3305-4EE6-BFE7-4BEFF628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AA0F4CE-CC7D-4F6D-81D6-428DDC13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63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AD480E-D116-4545-93F6-4B3E61DA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4F4C78-9280-496D-A996-45D9EF1A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951BFE-A20A-4DFE-ACCD-225A7DDF8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68A3-BE06-456F-9E20-33FFEE3AF879}" type="datetimeFigureOut">
              <a:rPr lang="pl-PL" smtClean="0"/>
              <a:t>2020-05-06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98F146-03D2-40E5-8133-1D46AE7F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C9763D-1121-4DB5-9B91-D5971BFAF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5B2BC-8F83-4A0F-8491-BEE5CA23F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37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8162A-FCAB-4AAE-819D-40A25901D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prstClr val="black"/>
                </a:solidFill>
              </a:rPr>
              <a:t>Prezentacja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„Podróż dookoła Alp”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opowiada o kilku moich górskich wyprawach.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To jedna z propozycji pokazu slajdów w ramach projektu „Podróże po najciekawszych zakątkach świata”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Zajęcia cykliczne prowadzone są w świetlicy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Kliniki Chirurgii IP-CZD raz w miesiącu i biorą w nich udział pacjenci Klinik budynku głównego szpitala. </a:t>
            </a:r>
            <a:br>
              <a:rPr lang="pl-PL" sz="3600" dirty="0">
                <a:solidFill>
                  <a:prstClr val="black"/>
                </a:solidFill>
              </a:rPr>
            </a:b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Prezentacja tutaj umieszczona jest zmniejszoną formą pokazywanych zdjęć,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pełny obraz wraz z komentarzem mogą obejrzeć pacjenci w trakcie pokazu.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Ale mimo to, może być ciekawą formą spędzania czasu.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Życzę bardzo miłego oglądania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                                                        Sławomir </a:t>
            </a:r>
            <a:r>
              <a:rPr lang="pl-PL" sz="2500" dirty="0" err="1">
                <a:solidFill>
                  <a:prstClr val="black"/>
                </a:solidFill>
              </a:rPr>
              <a:t>Kosyl</a:t>
            </a:r>
            <a:r>
              <a:rPr lang="pl-PL" sz="2500" dirty="0">
                <a:solidFill>
                  <a:prstClr val="black"/>
                </a:solidFill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298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837A39C-3CB9-41EC-886F-7E32B2864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7200" dirty="0"/>
              <a:t>LINDAU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0983A378-158F-4CF9-98A1-3B4A32AA9BDD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2769" y="1550505"/>
            <a:ext cx="7648112" cy="50454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4059DFB-3228-48CD-AAD6-E1C9B7D3E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7200" dirty="0"/>
              <a:t>JEZIORO BODEŃSKIE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9070D831-E789-4D59-A5F9-DBAA04425233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4048" y="1616765"/>
            <a:ext cx="7087192" cy="49665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C8595E5-0981-4160-BA9E-EFD67BF03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608" y="163535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LICHTENSTEIN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CFA16F0-EBED-4CF5-8F58-7888D689B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774" y="1310185"/>
            <a:ext cx="7173618" cy="538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4D429423-3701-41A1-8F8D-474E97A025C5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902" y="610565"/>
            <a:ext cx="7000574" cy="4199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7">
            <a:extLst>
              <a:ext uri="{FF2B5EF4-FFF2-40B4-BE49-F238E27FC236}">
                <a16:creationId xmlns:a16="http://schemas.microsoft.com/office/drawing/2014/main" id="{79E34D07-4DB9-4EFF-9883-D713530A49DA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0003" y="2069410"/>
            <a:ext cx="3705225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3B5B743-15B9-4DD8-9039-8C8AD651D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7200" dirty="0"/>
              <a:t>VADUZ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FFD2AFD9-9327-42A8-A728-3FF47DBFB3A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1387" y="1351723"/>
            <a:ext cx="7128508" cy="53458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8DD688D0-D2F5-4E1C-874D-F0449F68044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8203" y="250381"/>
            <a:ext cx="8475593" cy="6357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BC49C85-13F8-4C2C-B9B0-9F8785736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91533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AUSTRIA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A131E4-B3EC-43E4-9B33-6F54CB25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930" y="1254315"/>
            <a:ext cx="6221424" cy="5238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ABCB422F-C235-4463-9DAF-CE061E60F59A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313" y="234949"/>
            <a:ext cx="7391356" cy="39924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7" name="Picture 7">
            <a:extLst>
              <a:ext uri="{FF2B5EF4-FFF2-40B4-BE49-F238E27FC236}">
                <a16:creationId xmlns:a16="http://schemas.microsoft.com/office/drawing/2014/main" id="{805C183F-FE29-4C7D-BC0B-C20ECCB50657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0464" y="2190474"/>
            <a:ext cx="4038600" cy="427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6FEB2DB-8F1E-48F2-A84C-2346C0DF9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743351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SALZBURG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621EB67E-DF48-4D62-8D92-B68D87380889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105" y="174346"/>
            <a:ext cx="4334222" cy="65093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6" name="Picture 4">
            <a:extLst>
              <a:ext uri="{FF2B5EF4-FFF2-40B4-BE49-F238E27FC236}">
                <a16:creationId xmlns:a16="http://schemas.microsoft.com/office/drawing/2014/main" id="{4E07C7B4-0276-4A98-BCCF-406AC3996A8B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8396"/>
            <a:ext cx="8724944" cy="65437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>
            <a:extLst>
              <a:ext uri="{FF2B5EF4-FFF2-40B4-BE49-F238E27FC236}">
                <a16:creationId xmlns:a16="http://schemas.microsoft.com/office/drawing/2014/main" id="{C55B4EBA-C483-4EFC-A2BE-BC6877545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1277" y="2857500"/>
            <a:ext cx="4168775" cy="1143000"/>
          </a:xfrm>
        </p:spPr>
        <p:txBody>
          <a:bodyPr>
            <a:noAutofit/>
          </a:bodyPr>
          <a:lstStyle/>
          <a:p>
            <a:pPr algn="ctr"/>
            <a:r>
              <a:rPr lang="pl-PL" altLang="pl-PL" sz="7200" b="1" dirty="0"/>
              <a:t>PODRÓŻ DOOKOŁA </a:t>
            </a:r>
            <a:br>
              <a:rPr lang="pl-PL" altLang="pl-PL" sz="7200" b="1" dirty="0"/>
            </a:br>
            <a:r>
              <a:rPr lang="pl-PL" altLang="pl-PL" sz="7200" b="1" dirty="0"/>
              <a:t>ALP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6730CFA-746F-4832-848B-A5ABC1D8DB9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549275"/>
            <a:ext cx="4168775" cy="5545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8" name="Picture 4">
            <a:extLst>
              <a:ext uri="{FF2B5EF4-FFF2-40B4-BE49-F238E27FC236}">
                <a16:creationId xmlns:a16="http://schemas.microsoft.com/office/drawing/2014/main" id="{C8434CE0-64AC-4D17-A3F6-9E8B9DA0339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286" y="3429000"/>
            <a:ext cx="5472113" cy="332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3831" name="Picture 7">
            <a:extLst>
              <a:ext uri="{FF2B5EF4-FFF2-40B4-BE49-F238E27FC236}">
                <a16:creationId xmlns:a16="http://schemas.microsoft.com/office/drawing/2014/main" id="{696F6701-6F81-4030-914A-E4951542024B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9565" y="173037"/>
            <a:ext cx="6925987" cy="497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2" name="Picture 4">
            <a:extLst>
              <a:ext uri="{FF2B5EF4-FFF2-40B4-BE49-F238E27FC236}">
                <a16:creationId xmlns:a16="http://schemas.microsoft.com/office/drawing/2014/main" id="{D3C66F66-F920-41DF-88A4-F9E48FAB183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61" y="112015"/>
            <a:ext cx="10827025" cy="65821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A9F623E-8BB7-41A7-A28F-20D15D99A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1473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SZWAJCARIA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74337BD-5AEF-4EEC-94A3-F58EF4974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297" y="1205948"/>
            <a:ext cx="6978532" cy="5236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660579E4-14DC-47E0-9C24-677750E23F00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313" y="260350"/>
            <a:ext cx="5769389" cy="57693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6824F8F0-0017-46FB-B3B4-2EA2A081268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0214" y="1537252"/>
            <a:ext cx="4560473" cy="50488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A655098-4DEC-4EF4-8508-9A4FB5641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991" y="1417638"/>
            <a:ext cx="8229600" cy="1417638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LUCERNA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BC903634-FD33-446C-905D-AE7F6D631D0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1214" y="1417638"/>
            <a:ext cx="6651490" cy="52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>
            <a:extLst>
              <a:ext uri="{FF2B5EF4-FFF2-40B4-BE49-F238E27FC236}">
                <a16:creationId xmlns:a16="http://schemas.microsoft.com/office/drawing/2014/main" id="{8931FC07-51E1-4674-9D3E-77D49731DEB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1141" y="1179444"/>
            <a:ext cx="8486368" cy="5554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044D0B-C992-41B7-8205-42826297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87" y="124444"/>
            <a:ext cx="4486896" cy="3116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B7BC1A4-0841-4F05-BAAA-D3074FF82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417" y="1027906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LOZANNA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7BF1AD95-69A2-44D7-A3D1-41A44C13C8B9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7446" y="1690688"/>
            <a:ext cx="6702142" cy="50270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279BC57C-BAB6-45A8-A985-4AA55ABD49C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4394" y="217405"/>
            <a:ext cx="8496300" cy="5894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EBBAAB-D464-406C-B315-8921CB229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06" y="3164599"/>
            <a:ext cx="5005250" cy="352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D24BCBD-1D51-4452-B911-1805E77C6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121" y="887723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GENEWA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0AEA5FF6-C836-43F9-A58A-3F27BB45EFA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7457" y="1550505"/>
            <a:ext cx="7958863" cy="51725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>
            <a:extLst>
              <a:ext uri="{FF2B5EF4-FFF2-40B4-BE49-F238E27FC236}">
                <a16:creationId xmlns:a16="http://schemas.microsoft.com/office/drawing/2014/main" id="{BDE54D4C-6654-4654-B33C-696BA2C7CEAA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609" y="188913"/>
            <a:ext cx="7147567" cy="536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3" name="Picture 7">
            <a:extLst>
              <a:ext uri="{FF2B5EF4-FFF2-40B4-BE49-F238E27FC236}">
                <a16:creationId xmlns:a16="http://schemas.microsoft.com/office/drawing/2014/main" id="{BC83F223-5C1A-4FC6-AE57-6E226E04C76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4" y="1331406"/>
            <a:ext cx="4334428" cy="53611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FE1D0BCF-451A-47DB-ADA1-D439406500C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80" y="853038"/>
            <a:ext cx="7777162" cy="578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03B640E-D012-4071-9F21-72DA9F567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214" y="117938"/>
            <a:ext cx="4751541" cy="4414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9124314-B3CF-4293-934A-7F809FDDF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052" y="1811891"/>
            <a:ext cx="10972800" cy="1143000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RAPPERSWIL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E5316AE6-EE9F-4C99-9716-E926685A0287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3322" y="167239"/>
            <a:ext cx="4914486" cy="6552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>
            <a:extLst>
              <a:ext uri="{FF2B5EF4-FFF2-40B4-BE49-F238E27FC236}">
                <a16:creationId xmlns:a16="http://schemas.microsoft.com/office/drawing/2014/main" id="{5F445FC6-4EAA-46FF-95E8-581729C17D9F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86855"/>
            <a:ext cx="4826000" cy="3621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1" name="Picture 7">
            <a:extLst>
              <a:ext uri="{FF2B5EF4-FFF2-40B4-BE49-F238E27FC236}">
                <a16:creationId xmlns:a16="http://schemas.microsoft.com/office/drawing/2014/main" id="{8F5D8A71-B476-4CCA-A5F1-8C365A0F13BA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8123" y="1537252"/>
            <a:ext cx="6874490" cy="51594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358D948-8E68-4567-9729-0FE977F5D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382" y="1438551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b="1" dirty="0"/>
              <a:t>FRANCJA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C6C0D20-A1C4-4774-B410-A0974D33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540" y="615822"/>
            <a:ext cx="7053683" cy="5877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>
            <a:extLst>
              <a:ext uri="{FF2B5EF4-FFF2-40B4-BE49-F238E27FC236}">
                <a16:creationId xmlns:a16="http://schemas.microsoft.com/office/drawing/2014/main" id="{73A7C9A5-C2F4-497F-B873-B46B66B82B3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581" y="217970"/>
            <a:ext cx="7629181" cy="50828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9" name="Picture 7">
            <a:extLst>
              <a:ext uri="{FF2B5EF4-FFF2-40B4-BE49-F238E27FC236}">
                <a16:creationId xmlns:a16="http://schemas.microsoft.com/office/drawing/2014/main" id="{5901D98D-BBFA-4FAB-AD6F-BDF77DD68E0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1523" y="2054088"/>
            <a:ext cx="3895896" cy="44285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634D4F4-4FA7-468C-B2B2-8A14327F8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3487" y="1325218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LYON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80D74999-6585-4869-ADE0-944CC254AA4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93" y="1325218"/>
            <a:ext cx="6991196" cy="52438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5B18C4D-BAA7-4254-8348-37C07BD2D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525" y="1043264"/>
            <a:ext cx="5338762" cy="1143000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AVINION</a:t>
            </a:r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B755E571-E87C-49BE-BA7F-8AD5A0E4F9BF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683" y="1043264"/>
            <a:ext cx="7313729" cy="54852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F68E595-CFEF-4332-870A-728B5F321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9905" y="1040986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CANNES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42D6E15A-56E2-48F0-BAFD-ED43B50E39A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5419" y="1339783"/>
            <a:ext cx="7561262" cy="5013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>
            <a:extLst>
              <a:ext uri="{FF2B5EF4-FFF2-40B4-BE49-F238E27FC236}">
                <a16:creationId xmlns:a16="http://schemas.microsoft.com/office/drawing/2014/main" id="{7BFA2165-2C0C-41DD-87F8-62AE4FECDBC4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069" y="188914"/>
            <a:ext cx="8200759" cy="54432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8" name="Picture 10">
            <a:extLst>
              <a:ext uri="{FF2B5EF4-FFF2-40B4-BE49-F238E27FC236}">
                <a16:creationId xmlns:a16="http://schemas.microsoft.com/office/drawing/2014/main" id="{B93A041B-7F08-40B8-8E9C-FE1E2DDBBD02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7528" y="3724414"/>
            <a:ext cx="4535487" cy="301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FAAF156-A9BA-4716-ABA7-8B2478441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088" y="178904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SAINT TROPEZ</a:t>
            </a:r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11DB06AC-5C25-4B36-981C-EDDECCB882B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2730" y="1314614"/>
            <a:ext cx="7535035" cy="536448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1" name="Picture 7">
            <a:extLst>
              <a:ext uri="{FF2B5EF4-FFF2-40B4-BE49-F238E27FC236}">
                <a16:creationId xmlns:a16="http://schemas.microsoft.com/office/drawing/2014/main" id="{D2905FB3-ECC8-4713-BBA4-9EE112980AD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7737" y="176970"/>
            <a:ext cx="8712952" cy="57600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2BC0079-E919-4747-AA1B-5AEBEBB0B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79" y="2736576"/>
            <a:ext cx="5261304" cy="3944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D06BBB3-F1D7-4B72-83A7-780960AC4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731" y="621856"/>
            <a:ext cx="3597965" cy="2146300"/>
          </a:xfrm>
        </p:spPr>
        <p:txBody>
          <a:bodyPr/>
          <a:lstStyle/>
          <a:p>
            <a:r>
              <a:rPr lang="pl-PL" altLang="pl-PL" sz="8000" dirty="0"/>
              <a:t>NIEMCY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9CBB28D-4EF9-453A-AAEA-C4139844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307" y="1549232"/>
            <a:ext cx="6507962" cy="4888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8875E66B-AD71-4AC6-AA5B-2D83D670A2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261" y="331305"/>
            <a:ext cx="8229600" cy="1143000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MONAKO</a:t>
            </a: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FA86E194-2999-42D9-9408-1245B3E6BC8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1339" y="1129748"/>
            <a:ext cx="8280400" cy="5526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134F1AD-92B6-4BA2-97F1-BB58EF9D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670" y="159093"/>
            <a:ext cx="8352244" cy="37432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2B740D5-02F1-41BB-8267-B77189774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6" y="2767452"/>
            <a:ext cx="5903914" cy="3931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7379BB3-6345-400B-BDC0-47BE24006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79" y="167584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MONTE CARLO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128A1ECF-3F6D-4BDA-BD43-2F27C05EBBC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6236" y="1289741"/>
            <a:ext cx="7200900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>
            <a:extLst>
              <a:ext uri="{FF2B5EF4-FFF2-40B4-BE49-F238E27FC236}">
                <a16:creationId xmlns:a16="http://schemas.microsoft.com/office/drawing/2014/main" id="{7BF4C278-CE06-43DD-9C4A-D2C999A1B779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461" y="247098"/>
            <a:ext cx="5616575" cy="405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9" name="Picture 7">
            <a:extLst>
              <a:ext uri="{FF2B5EF4-FFF2-40B4-BE49-F238E27FC236}">
                <a16:creationId xmlns:a16="http://schemas.microsoft.com/office/drawing/2014/main" id="{5324B11D-0759-4205-94A2-12803854CD9C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376" y="2266122"/>
            <a:ext cx="6783164" cy="4440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0A0ACDD6-AE45-4D2E-936F-CDFB9E99E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78" y="568773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CHAMONIX</a:t>
            </a:r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FD278645-A496-426F-B8D5-7869BA5F5E7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3488" y="1231555"/>
            <a:ext cx="7272337" cy="545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>
            <a:extLst>
              <a:ext uri="{FF2B5EF4-FFF2-40B4-BE49-F238E27FC236}">
                <a16:creationId xmlns:a16="http://schemas.microsoft.com/office/drawing/2014/main" id="{7953A86B-E5E8-4B6F-8730-08DE483536D5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51" y="111125"/>
            <a:ext cx="7076191" cy="51764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9" name="Picture 7">
            <a:extLst>
              <a:ext uri="{FF2B5EF4-FFF2-40B4-BE49-F238E27FC236}">
                <a16:creationId xmlns:a16="http://schemas.microsoft.com/office/drawing/2014/main" id="{813631C4-204E-4529-9D8E-5283639238D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2886" y="3016941"/>
            <a:ext cx="5834062" cy="366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>
            <a:extLst>
              <a:ext uri="{FF2B5EF4-FFF2-40B4-BE49-F238E27FC236}">
                <a16:creationId xmlns:a16="http://schemas.microsoft.com/office/drawing/2014/main" id="{9F87AB4B-9EC6-45A5-947A-BAC94DDC09BF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326" y="130120"/>
            <a:ext cx="9953348" cy="65977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8FAD113-72C7-4E62-BFE5-3D45D1B0D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583" y="142737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MONT BLANC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C7378DD-22BB-41AE-A49D-1986F171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83" y="1258957"/>
            <a:ext cx="8204884" cy="5456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D6B402F6-2114-4E8E-B706-878EEF49A90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878" y="106017"/>
            <a:ext cx="10774018" cy="6645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>
            <a:extLst>
              <a:ext uri="{FF2B5EF4-FFF2-40B4-BE49-F238E27FC236}">
                <a16:creationId xmlns:a16="http://schemas.microsoft.com/office/drawing/2014/main" id="{BE14CB5E-63D2-473B-A422-3D22E435F1F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756" y="631290"/>
            <a:ext cx="7469229" cy="5595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B36AB85-0DDE-43DE-896D-7D4CF09E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15" y="193286"/>
            <a:ext cx="4724809" cy="6309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79D9F908-9596-44CD-8613-FDDDD4753562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842" y="376996"/>
            <a:ext cx="7016472" cy="42082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C9B4BD61-D218-41FF-B87F-CEAA762F2CCF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535" y="1709530"/>
            <a:ext cx="3833889" cy="4981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>
            <a:extLst>
              <a:ext uri="{FF2B5EF4-FFF2-40B4-BE49-F238E27FC236}">
                <a16:creationId xmlns:a16="http://schemas.microsoft.com/office/drawing/2014/main" id="{73F8F2A2-2F93-4159-B93E-6A615656238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14" y="457200"/>
            <a:ext cx="7921625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34D5170-5C36-4358-AE87-60AEAE83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70" y="1428344"/>
            <a:ext cx="4590116" cy="3444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>
            <a:extLst>
              <a:ext uri="{FF2B5EF4-FFF2-40B4-BE49-F238E27FC236}">
                <a16:creationId xmlns:a16="http://schemas.microsoft.com/office/drawing/2014/main" id="{70E5672F-7DA3-4EB0-96B0-F95A3201CC7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74" y="172278"/>
            <a:ext cx="10760765" cy="65828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>
            <a:extLst>
              <a:ext uri="{FF2B5EF4-FFF2-40B4-BE49-F238E27FC236}">
                <a16:creationId xmlns:a16="http://schemas.microsoft.com/office/drawing/2014/main" id="{D2A4741C-6083-42C0-8606-F03E68DBB6E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383" y="186877"/>
            <a:ext cx="10522226" cy="65494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>
            <a:extLst>
              <a:ext uri="{FF2B5EF4-FFF2-40B4-BE49-F238E27FC236}">
                <a16:creationId xmlns:a16="http://schemas.microsoft.com/office/drawing/2014/main" id="{87C8D400-7518-410D-AE72-1FB8B2A122F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0903" y="140273"/>
            <a:ext cx="10416209" cy="65756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>
            <a:extLst>
              <a:ext uri="{FF2B5EF4-FFF2-40B4-BE49-F238E27FC236}">
                <a16:creationId xmlns:a16="http://schemas.microsoft.com/office/drawing/2014/main" id="{648E65DA-E797-4DEE-A510-18364586C17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409" y="200591"/>
            <a:ext cx="10217426" cy="65710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:a16="http://schemas.microsoft.com/office/drawing/2014/main" id="{C4722A4F-E9F4-4107-A343-072B3BBD850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471" y="114714"/>
            <a:ext cx="9594572" cy="664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6208F8C5-5F7D-4780-A8B4-DBF9BE00C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7200" b="1" dirty="0"/>
              <a:t>WŁOCHY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1CC3E34-9ADD-411E-8E34-CD246FF2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304" y="365125"/>
            <a:ext cx="4840644" cy="6194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>
            <a:extLst>
              <a:ext uri="{FF2B5EF4-FFF2-40B4-BE49-F238E27FC236}">
                <a16:creationId xmlns:a16="http://schemas.microsoft.com/office/drawing/2014/main" id="{78329230-63AB-49A5-B91D-61B542A6A431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346" y="227358"/>
            <a:ext cx="7555474" cy="50337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1" name="Picture 7">
            <a:extLst>
              <a:ext uri="{FF2B5EF4-FFF2-40B4-BE49-F238E27FC236}">
                <a16:creationId xmlns:a16="http://schemas.microsoft.com/office/drawing/2014/main" id="{6483863F-D9E2-41C4-9E5E-66615E5EC9F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2365" y="2690582"/>
            <a:ext cx="3475522" cy="39074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20818271-0DB4-4EF9-9A24-B7CDAE5C0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0148" y="613707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GENUA</a:t>
            </a: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2DDADF72-5201-4D76-8BEC-2988822CBE3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3487" y="1276489"/>
            <a:ext cx="7199312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>
            <a:extLst>
              <a:ext uri="{FF2B5EF4-FFF2-40B4-BE49-F238E27FC236}">
                <a16:creationId xmlns:a16="http://schemas.microsoft.com/office/drawing/2014/main" id="{3D0F923E-A787-43F1-8C05-97C077D6185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6" y="432629"/>
            <a:ext cx="7164440" cy="4987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7" name="Picture 7">
            <a:extLst>
              <a:ext uri="{FF2B5EF4-FFF2-40B4-BE49-F238E27FC236}">
                <a16:creationId xmlns:a16="http://schemas.microsoft.com/office/drawing/2014/main" id="{9C2329BA-DBDF-443A-A9FE-590CE0CD3C9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1107" y="3220278"/>
            <a:ext cx="4643717" cy="34833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381177C-3A2A-4C8E-B67D-1F4A2AC21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748" y="154333"/>
            <a:ext cx="4328076" cy="2935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B088B11-CFD3-4F38-91A0-0D62B6AB5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964" y="95049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l-PL" altLang="pl-PL" sz="8000" dirty="0"/>
              <a:t>MONACHIUM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8ABA42AB-B24A-44EF-A2D3-C6F10AA1BC8F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1452" y="1905346"/>
            <a:ext cx="5520312" cy="41376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>
            <a:extLst>
              <a:ext uri="{FF2B5EF4-FFF2-40B4-BE49-F238E27FC236}">
                <a16:creationId xmlns:a16="http://schemas.microsoft.com/office/drawing/2014/main" id="{1AEE44AF-079E-4765-9DDB-BFEE44FEC4BF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329" y="149157"/>
            <a:ext cx="5976938" cy="408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9" name="Picture 7">
            <a:extLst>
              <a:ext uri="{FF2B5EF4-FFF2-40B4-BE49-F238E27FC236}">
                <a16:creationId xmlns:a16="http://schemas.microsoft.com/office/drawing/2014/main" id="{158FD6B7-1F3E-425B-A4F5-814BBD1A13F7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332" y="1696278"/>
            <a:ext cx="7127339" cy="49899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9" name="Picture 7">
            <a:extLst>
              <a:ext uri="{FF2B5EF4-FFF2-40B4-BE49-F238E27FC236}">
                <a16:creationId xmlns:a16="http://schemas.microsoft.com/office/drawing/2014/main" id="{1CA94DF5-C221-4991-9BD8-9E6C893FB51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4257" y="1166191"/>
            <a:ext cx="7882935" cy="5540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D2B808F-2DEC-4A17-AF86-C016EEDF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8" y="151088"/>
            <a:ext cx="5255207" cy="374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DCB9AA5C-8A59-476A-A3B5-032AE4BA1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096" y="127897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JEZIORO GARDA</a:t>
            </a:r>
          </a:p>
        </p:txBody>
      </p:sp>
      <p:pic>
        <p:nvPicPr>
          <p:cNvPr id="265222" name="Picture 6">
            <a:extLst>
              <a:ext uri="{FF2B5EF4-FFF2-40B4-BE49-F238E27FC236}">
                <a16:creationId xmlns:a16="http://schemas.microsoft.com/office/drawing/2014/main" id="{9142CA5A-8560-49AB-8657-64518401CB35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9896" y="1527832"/>
            <a:ext cx="6538232" cy="52022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>
            <a:extLst>
              <a:ext uri="{FF2B5EF4-FFF2-40B4-BE49-F238E27FC236}">
                <a16:creationId xmlns:a16="http://schemas.microsoft.com/office/drawing/2014/main" id="{24E70EA3-4006-4010-AAF4-C0F6C3654C6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3271" y="188912"/>
            <a:ext cx="4949825" cy="6480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5130E8E-DB35-4266-A6E4-3DD0D75A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" y="1283620"/>
            <a:ext cx="6801357" cy="4290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D0562180-A493-47D4-A100-E502469C5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VERONA</a:t>
            </a:r>
          </a:p>
        </p:txBody>
      </p:sp>
      <p:pic>
        <p:nvPicPr>
          <p:cNvPr id="270340" name="Picture 4">
            <a:extLst>
              <a:ext uri="{FF2B5EF4-FFF2-40B4-BE49-F238E27FC236}">
                <a16:creationId xmlns:a16="http://schemas.microsoft.com/office/drawing/2014/main" id="{2CB98B62-C85A-4123-9B01-3E39A98A557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6841" y="1690688"/>
            <a:ext cx="6745288" cy="5051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4" name="Picture 4">
            <a:extLst>
              <a:ext uri="{FF2B5EF4-FFF2-40B4-BE49-F238E27FC236}">
                <a16:creationId xmlns:a16="http://schemas.microsoft.com/office/drawing/2014/main" id="{1E51E9A8-D100-49C4-89B5-58874310A0F0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35" y="1166018"/>
            <a:ext cx="37036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1367" name="Picture 7">
            <a:extLst>
              <a:ext uri="{FF2B5EF4-FFF2-40B4-BE49-F238E27FC236}">
                <a16:creationId xmlns:a16="http://schemas.microsoft.com/office/drawing/2014/main" id="{E837B399-5261-41CA-B0B2-542642B2E811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5519" y="369093"/>
            <a:ext cx="4440237" cy="6119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7150B4D-BC62-428A-9449-DB05A794A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332" y="238539"/>
            <a:ext cx="3344363" cy="225315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70309D2-578E-4B17-A3A7-E3216257D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331" y="2619426"/>
            <a:ext cx="3344363" cy="25057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7B70AE9-9B4D-497E-953F-38717B086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371" y="4115217"/>
            <a:ext cx="1975275" cy="2603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FD357421-4D4A-4279-9EFC-1A3BCE502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81960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MEDIOLAN</a:t>
            </a:r>
          </a:p>
        </p:txBody>
      </p:sp>
      <p:pic>
        <p:nvPicPr>
          <p:cNvPr id="275460" name="Picture 4">
            <a:extLst>
              <a:ext uri="{FF2B5EF4-FFF2-40B4-BE49-F238E27FC236}">
                <a16:creationId xmlns:a16="http://schemas.microsoft.com/office/drawing/2014/main" id="{2C57C0C5-2A99-4DD8-AFD9-2E7955C8766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3589" y="1908452"/>
            <a:ext cx="6840538" cy="478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FCDD186-B04A-4158-A251-F0CECB673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644" y="877439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WENECJA</a:t>
            </a:r>
          </a:p>
        </p:txBody>
      </p:sp>
      <p:pic>
        <p:nvPicPr>
          <p:cNvPr id="277508" name="Picture 4">
            <a:extLst>
              <a:ext uri="{FF2B5EF4-FFF2-40B4-BE49-F238E27FC236}">
                <a16:creationId xmlns:a16="http://schemas.microsoft.com/office/drawing/2014/main" id="{6700FD9F-3A69-49B8-9D85-15A8844AF32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7086" y="1540221"/>
            <a:ext cx="6905625" cy="5180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>
            <a:extLst>
              <a:ext uri="{FF2B5EF4-FFF2-40B4-BE49-F238E27FC236}">
                <a16:creationId xmlns:a16="http://schemas.microsoft.com/office/drawing/2014/main" id="{DA139235-CD6A-40A6-A2DF-17494E38B1F9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159" y="2545165"/>
            <a:ext cx="5777825" cy="4174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643C9A0-123C-40E3-A699-84DEE93B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552" y="138297"/>
            <a:ext cx="5950103" cy="40659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67A71F3-3B86-470C-AF71-582239958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352" y="3190689"/>
            <a:ext cx="4981252" cy="3529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4" name="Picture 4">
            <a:extLst>
              <a:ext uri="{FF2B5EF4-FFF2-40B4-BE49-F238E27FC236}">
                <a16:creationId xmlns:a16="http://schemas.microsoft.com/office/drawing/2014/main" id="{84905E2B-01C0-408C-8316-A3087B0526F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3577" y="2888974"/>
            <a:ext cx="5326867" cy="38483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61CA732-162D-4296-B752-B488AA942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5" y="120649"/>
            <a:ext cx="6986622" cy="4773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7590107-96B0-4A86-A8E6-D8DF7732C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7200" dirty="0"/>
              <a:t>ZAMEK NAUSCHWANSTEIN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C19BAD3F-53AD-4DEC-A39E-531061231EE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9882" y="1690688"/>
            <a:ext cx="7083425" cy="5018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id="{17F9530F-821C-4801-A97A-331089434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426" y="887722"/>
            <a:ext cx="10515600" cy="1325563"/>
          </a:xfrm>
        </p:spPr>
        <p:txBody>
          <a:bodyPr>
            <a:normAutofit/>
          </a:bodyPr>
          <a:lstStyle/>
          <a:p>
            <a:r>
              <a:rPr lang="pl-PL" altLang="pl-PL" sz="7200" dirty="0"/>
              <a:t>PADWA</a:t>
            </a:r>
          </a:p>
        </p:txBody>
      </p:sp>
      <p:pic>
        <p:nvPicPr>
          <p:cNvPr id="283652" name="Picture 4">
            <a:extLst>
              <a:ext uri="{FF2B5EF4-FFF2-40B4-BE49-F238E27FC236}">
                <a16:creationId xmlns:a16="http://schemas.microsoft.com/office/drawing/2014/main" id="{934F6D4F-853C-42AE-92C3-E96C3BB0064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8038" y="1550504"/>
            <a:ext cx="7756897" cy="51612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6" name="Picture 4">
            <a:extLst>
              <a:ext uri="{FF2B5EF4-FFF2-40B4-BE49-F238E27FC236}">
                <a16:creationId xmlns:a16="http://schemas.microsoft.com/office/drawing/2014/main" id="{2FEBAAAB-21CE-4E9B-9B98-C22A63EC958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086" y="249236"/>
            <a:ext cx="4968875" cy="3314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4679" name="Picture 7">
            <a:extLst>
              <a:ext uri="{FF2B5EF4-FFF2-40B4-BE49-F238E27FC236}">
                <a16:creationId xmlns:a16="http://schemas.microsoft.com/office/drawing/2014/main" id="{3978C6BD-A4CE-4300-97C0-15A372A42FAA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759" y="1325217"/>
            <a:ext cx="7229210" cy="54028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E2856E-2599-4040-BC7F-81C4D30CE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365125"/>
            <a:ext cx="11966713" cy="1325563"/>
          </a:xfrm>
        </p:spPr>
        <p:txBody>
          <a:bodyPr>
            <a:noAutofit/>
          </a:bodyPr>
          <a:lstStyle/>
          <a:p>
            <a:pPr algn="ctr"/>
            <a:r>
              <a:rPr lang="pl-PL" sz="7200" dirty="0"/>
              <a:t>Jeszcze kilka alpejskich krajobrazów…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D8F3DC-9AAB-419F-AF61-036531353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54" y="1931503"/>
            <a:ext cx="10272091" cy="48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7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4" name="Picture 4">
            <a:extLst>
              <a:ext uri="{FF2B5EF4-FFF2-40B4-BE49-F238E27FC236}">
                <a16:creationId xmlns:a16="http://schemas.microsoft.com/office/drawing/2014/main" id="{45E5D0EA-55E3-4BEB-BF2A-75BF3076C30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52" y="225288"/>
            <a:ext cx="10893287" cy="65212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2" name="Picture 4">
            <a:extLst>
              <a:ext uri="{FF2B5EF4-FFF2-40B4-BE49-F238E27FC236}">
                <a16:creationId xmlns:a16="http://schemas.microsoft.com/office/drawing/2014/main" id="{0BCDEE10-189C-4D33-B0D9-BE06CF2D2D3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61" y="128490"/>
            <a:ext cx="10813774" cy="66527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2" name="Picture 4">
            <a:extLst>
              <a:ext uri="{FF2B5EF4-FFF2-40B4-BE49-F238E27FC236}">
                <a16:creationId xmlns:a16="http://schemas.microsoft.com/office/drawing/2014/main" id="{4CB1B2E1-1B9C-4631-AD64-F47067B9FE0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079" y="177533"/>
            <a:ext cx="11330608" cy="6554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6" name="Picture 4">
            <a:extLst>
              <a:ext uri="{FF2B5EF4-FFF2-40B4-BE49-F238E27FC236}">
                <a16:creationId xmlns:a16="http://schemas.microsoft.com/office/drawing/2014/main" id="{B2CC19F9-8F34-4E69-AA39-B8E8D4D7A1E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52" y="109818"/>
            <a:ext cx="10972800" cy="6652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4" name="Picture 4">
            <a:extLst>
              <a:ext uri="{FF2B5EF4-FFF2-40B4-BE49-F238E27FC236}">
                <a16:creationId xmlns:a16="http://schemas.microsoft.com/office/drawing/2014/main" id="{7AA76618-3D19-4CBC-94EF-073E4D546B6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57" y="141456"/>
            <a:ext cx="11463130" cy="6590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>
            <a:extLst>
              <a:ext uri="{FF2B5EF4-FFF2-40B4-BE49-F238E27FC236}">
                <a16:creationId xmlns:a16="http://schemas.microsoft.com/office/drawing/2014/main" id="{FE85B272-B6CB-4732-83FF-CEF4B99BC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733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altLang="pl-PL" sz="8000" b="1" dirty="0"/>
              <a:t>DZIĘKUJĘ   </a:t>
            </a:r>
            <a:r>
              <a:rPr lang="pl-PL" altLang="pl-PL" sz="8000" b="1" dirty="0">
                <a:sym typeface="Wingdings" panose="05000000000000000000" pitchFamily="2" charset="2"/>
              </a:rPr>
              <a:t></a:t>
            </a:r>
            <a:endParaRPr lang="pl-PL" altLang="pl-PL" sz="8000" b="1" dirty="0"/>
          </a:p>
        </p:txBody>
      </p:sp>
      <p:pic>
        <p:nvPicPr>
          <p:cNvPr id="365572" name="Picture 4">
            <a:extLst>
              <a:ext uri="{FF2B5EF4-FFF2-40B4-BE49-F238E27FC236}">
                <a16:creationId xmlns:a16="http://schemas.microsoft.com/office/drawing/2014/main" id="{E5767B4E-D0E7-4CAB-B9CD-23F4A9C3653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1676" y="1403350"/>
            <a:ext cx="9562272" cy="52466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3EFF0435-D9AC-40D1-9045-81DA9D349FF2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7068" y="185688"/>
            <a:ext cx="8977863" cy="64866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>
            <a:extLst>
              <a:ext uri="{FF2B5EF4-FFF2-40B4-BE49-F238E27FC236}">
                <a16:creationId xmlns:a16="http://schemas.microsoft.com/office/drawing/2014/main" id="{4ED277F8-E99D-4792-BF45-5F0464E26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7200" dirty="0"/>
              <a:t>BAWARSKIE WSIE</a:t>
            </a:r>
          </a:p>
        </p:txBody>
      </p:sp>
      <p:pic>
        <p:nvPicPr>
          <p:cNvPr id="17416" name="Picture 8">
            <a:extLst>
              <a:ext uri="{FF2B5EF4-FFF2-40B4-BE49-F238E27FC236}">
                <a16:creationId xmlns:a16="http://schemas.microsoft.com/office/drawing/2014/main" id="{3034B413-7A91-4225-A4E2-A588685C30B6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0572" y="1360487"/>
            <a:ext cx="6961828" cy="5222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151</Words>
  <Application>Microsoft Office PowerPoint</Application>
  <PresentationFormat>Panoramiczny</PresentationFormat>
  <Paragraphs>35</Paragraphs>
  <Slides>78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Motyw pakietu Office</vt:lpstr>
      <vt:lpstr>Prezentacja  „Podróż dookoła Alp”  opowiada o kilku moich górskich wyprawach.  To jedna z propozycji pokazu slajdów w ramach projektu „Podróże po najciekawszych zakątkach świata”  Zajęcia cykliczne prowadzone są w świetlicy  Kliniki Chirurgii IP-CZD raz w miesiącu i biorą w nich udział pacjenci Klinik budynku głównego szpitala.   Prezentacja tutaj umieszczona jest zmniejszoną formą pokazywanych zdjęć,  pełny obraz wraz z komentarzem mogą obejrzeć pacjenci w trakcie pokazu.  Ale mimo to, może być ciekawą formą spędzania czasu.  Życzę bardzo miłego oglądania                                                          Sławomir Kosyl </vt:lpstr>
      <vt:lpstr>PODRÓŻ DOOKOŁA  ALP</vt:lpstr>
      <vt:lpstr>Prezentacja programu PowerPoint</vt:lpstr>
      <vt:lpstr>NIEMCY</vt:lpstr>
      <vt:lpstr>Prezentacja programu PowerPoint</vt:lpstr>
      <vt:lpstr>MONACHIUM</vt:lpstr>
      <vt:lpstr>ZAMEK NAUSCHWANSTEIN</vt:lpstr>
      <vt:lpstr>Prezentacja programu PowerPoint</vt:lpstr>
      <vt:lpstr>BAWARSKIE WSIE</vt:lpstr>
      <vt:lpstr>LINDAU</vt:lpstr>
      <vt:lpstr>JEZIORO BODEŃSKIE</vt:lpstr>
      <vt:lpstr>LICHTENSTEIN</vt:lpstr>
      <vt:lpstr>Prezentacja programu PowerPoint</vt:lpstr>
      <vt:lpstr>VADUZ</vt:lpstr>
      <vt:lpstr>Prezentacja programu PowerPoint</vt:lpstr>
      <vt:lpstr>AUSTRIA</vt:lpstr>
      <vt:lpstr>Prezentacja programu PowerPoint</vt:lpstr>
      <vt:lpstr>SALZBURG</vt:lpstr>
      <vt:lpstr>Prezentacja programu PowerPoint</vt:lpstr>
      <vt:lpstr>Prezentacja programu PowerPoint</vt:lpstr>
      <vt:lpstr>Prezentacja programu PowerPoint</vt:lpstr>
      <vt:lpstr>SZWAJCARIA</vt:lpstr>
      <vt:lpstr>Prezentacja programu PowerPoint</vt:lpstr>
      <vt:lpstr>LUCERNA</vt:lpstr>
      <vt:lpstr>Prezentacja programu PowerPoint</vt:lpstr>
      <vt:lpstr>LOZANNA</vt:lpstr>
      <vt:lpstr>Prezentacja programu PowerPoint</vt:lpstr>
      <vt:lpstr>GENEWA</vt:lpstr>
      <vt:lpstr>Prezentacja programu PowerPoint</vt:lpstr>
      <vt:lpstr>RAPPERSWIL</vt:lpstr>
      <vt:lpstr>Prezentacja programu PowerPoint</vt:lpstr>
      <vt:lpstr>FRANCJA</vt:lpstr>
      <vt:lpstr>Prezentacja programu PowerPoint</vt:lpstr>
      <vt:lpstr>LYON</vt:lpstr>
      <vt:lpstr>AVINION</vt:lpstr>
      <vt:lpstr>CANNES</vt:lpstr>
      <vt:lpstr>Prezentacja programu PowerPoint</vt:lpstr>
      <vt:lpstr>SAINT TROPEZ</vt:lpstr>
      <vt:lpstr>Prezentacja programu PowerPoint</vt:lpstr>
      <vt:lpstr>MONAKO</vt:lpstr>
      <vt:lpstr>Prezentacja programu PowerPoint</vt:lpstr>
      <vt:lpstr>MONTE CARLO</vt:lpstr>
      <vt:lpstr>Prezentacja programu PowerPoint</vt:lpstr>
      <vt:lpstr>CHAMONIX</vt:lpstr>
      <vt:lpstr>Prezentacja programu PowerPoint</vt:lpstr>
      <vt:lpstr>Prezentacja programu PowerPoint</vt:lpstr>
      <vt:lpstr>MONT BLANC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WŁOCHY</vt:lpstr>
      <vt:lpstr>Prezentacja programu PowerPoint</vt:lpstr>
      <vt:lpstr>GENUA</vt:lpstr>
      <vt:lpstr>Prezentacja programu PowerPoint</vt:lpstr>
      <vt:lpstr>Prezentacja programu PowerPoint</vt:lpstr>
      <vt:lpstr>Prezentacja programu PowerPoint</vt:lpstr>
      <vt:lpstr>JEZIORO GARDA</vt:lpstr>
      <vt:lpstr>Prezentacja programu PowerPoint</vt:lpstr>
      <vt:lpstr>VERONA</vt:lpstr>
      <vt:lpstr>Prezentacja programu PowerPoint</vt:lpstr>
      <vt:lpstr>MEDIOLAN</vt:lpstr>
      <vt:lpstr>WENECJA</vt:lpstr>
      <vt:lpstr>Prezentacja programu PowerPoint</vt:lpstr>
      <vt:lpstr>Prezentacja programu PowerPoint</vt:lpstr>
      <vt:lpstr>PADWA</vt:lpstr>
      <vt:lpstr>Prezentacja programu PowerPoint</vt:lpstr>
      <vt:lpstr>Jeszcze kilka alpejskich krajobrazów…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 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Sławek</dc:creator>
  <cp:lastModifiedBy>Sławek</cp:lastModifiedBy>
  <cp:revision>8</cp:revision>
  <dcterms:created xsi:type="dcterms:W3CDTF">2020-05-06T10:36:15Z</dcterms:created>
  <dcterms:modified xsi:type="dcterms:W3CDTF">2020-05-06T12:20:29Z</dcterms:modified>
</cp:coreProperties>
</file>