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40213-5447-4B66-878E-1EF9D236DE9A}" type="datetimeFigureOut">
              <a:rPr lang="pl-PL" smtClean="0"/>
              <a:t>2020-04-21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AE942-2D77-4A0A-92BD-08DED361164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40213-5447-4B66-878E-1EF9D236DE9A}" type="datetimeFigureOut">
              <a:rPr lang="pl-PL" smtClean="0"/>
              <a:t>2020-04-21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AE942-2D77-4A0A-92BD-08DED361164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40213-5447-4B66-878E-1EF9D236DE9A}" type="datetimeFigureOut">
              <a:rPr lang="pl-PL" smtClean="0"/>
              <a:t>2020-04-21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AE942-2D77-4A0A-92BD-08DED361164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40213-5447-4B66-878E-1EF9D236DE9A}" type="datetimeFigureOut">
              <a:rPr lang="pl-PL" smtClean="0"/>
              <a:t>2020-04-21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AE942-2D77-4A0A-92BD-08DED361164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40213-5447-4B66-878E-1EF9D236DE9A}" type="datetimeFigureOut">
              <a:rPr lang="pl-PL" smtClean="0"/>
              <a:t>2020-04-21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AE942-2D77-4A0A-92BD-08DED361164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40213-5447-4B66-878E-1EF9D236DE9A}" type="datetimeFigureOut">
              <a:rPr lang="pl-PL" smtClean="0"/>
              <a:t>2020-04-21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AE942-2D77-4A0A-92BD-08DED361164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40213-5447-4B66-878E-1EF9D236DE9A}" type="datetimeFigureOut">
              <a:rPr lang="pl-PL" smtClean="0"/>
              <a:t>2020-04-21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AE942-2D77-4A0A-92BD-08DED361164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40213-5447-4B66-878E-1EF9D236DE9A}" type="datetimeFigureOut">
              <a:rPr lang="pl-PL" smtClean="0"/>
              <a:t>2020-04-21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AE942-2D77-4A0A-92BD-08DED361164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40213-5447-4B66-878E-1EF9D236DE9A}" type="datetimeFigureOut">
              <a:rPr lang="pl-PL" smtClean="0"/>
              <a:t>2020-04-21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AE942-2D77-4A0A-92BD-08DED361164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40213-5447-4B66-878E-1EF9D236DE9A}" type="datetimeFigureOut">
              <a:rPr lang="pl-PL" smtClean="0"/>
              <a:t>2020-04-21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AE942-2D77-4A0A-92BD-08DED361164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40213-5447-4B66-878E-1EF9D236DE9A}" type="datetimeFigureOut">
              <a:rPr lang="pl-PL" smtClean="0"/>
              <a:t>2020-04-21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AE942-2D77-4A0A-92BD-08DED361164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1000">
              <a:schemeClr val="accent1"/>
            </a:gs>
            <a:gs pos="64999">
              <a:srgbClr val="F0EBD5"/>
            </a:gs>
            <a:gs pos="100000">
              <a:srgbClr val="D1C39F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40213-5447-4B66-878E-1EF9D236DE9A}" type="datetimeFigureOut">
              <a:rPr lang="pl-PL" smtClean="0"/>
              <a:t>2020-04-21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AE942-2D77-4A0A-92BD-08DED3611647}" type="slidenum">
              <a:rPr lang="pl-PL" smtClean="0"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bg1"/>
                </a:solidFill>
              </a:rPr>
              <a:t>Majowe Święta</a:t>
            </a:r>
            <a:endParaRPr lang="pl-PL" b="1" dirty="0">
              <a:solidFill>
                <a:schemeClr val="bg1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428860" y="4857760"/>
            <a:ext cx="6400800" cy="1752600"/>
          </a:xfrm>
          <a:ln>
            <a:noFill/>
          </a:ln>
        </p:spPr>
        <p:txBody>
          <a:bodyPr/>
          <a:lstStyle/>
          <a:p>
            <a:pPr algn="r"/>
            <a:r>
              <a:rPr lang="pl-PL" dirty="0" smtClean="0"/>
              <a:t>Prezentację wykonała: </a:t>
            </a:r>
          </a:p>
          <a:p>
            <a:pPr algn="r"/>
            <a:r>
              <a:rPr lang="pl-PL" dirty="0" smtClean="0"/>
              <a:t>Agata Kozmana</a:t>
            </a:r>
            <a:endParaRPr lang="pl-PL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bg1"/>
                </a:solidFill>
              </a:rPr>
              <a:t>26 maja - Dzień Matki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14400" y="1142984"/>
            <a:ext cx="8229600" cy="4525963"/>
          </a:xfrm>
        </p:spPr>
        <p:txBody>
          <a:bodyPr/>
          <a:lstStyle/>
          <a:p>
            <a:r>
              <a:rPr lang="pl-PL" dirty="0" smtClean="0">
                <a:solidFill>
                  <a:schemeClr val="accent1"/>
                </a:solidFill>
              </a:rPr>
              <a:t>Dzień Matki to święto obchodzone jako wyraz szacunku dla wszystkich matek. Data obchodów święta zależy od kraju, w którym jest świętowany. W Polsce jest obchodzony 26 maja, w Gruzji 3 marca, 10 maja w Meksyku, 15 maja w Paragwaju, 1 czerwca w Mongolii.</a:t>
            </a:r>
            <a:endParaRPr lang="pl-PL" dirty="0">
              <a:solidFill>
                <a:schemeClr val="accent1"/>
              </a:solidFill>
            </a:endParaRPr>
          </a:p>
        </p:txBody>
      </p:sp>
      <p:pic>
        <p:nvPicPr>
          <p:cNvPr id="4" name="Obraz 3" descr="kwiat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0430" y="4429132"/>
            <a:ext cx="1857388" cy="2066671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ctrTitle"/>
          </p:nvPr>
        </p:nvSpPr>
        <p:spPr>
          <a:xfrm>
            <a:off x="785786" y="2143116"/>
            <a:ext cx="7772400" cy="1470025"/>
          </a:xfrm>
        </p:spPr>
        <p:txBody>
          <a:bodyPr/>
          <a:lstStyle/>
          <a:p>
            <a:r>
              <a:rPr lang="pl-PL" b="1" dirty="0" smtClean="0">
                <a:solidFill>
                  <a:schemeClr val="bg1"/>
                </a:solidFill>
              </a:rPr>
              <a:t>Dziękuję za uwagę!</a:t>
            </a:r>
            <a:endParaRPr lang="pl-PL" b="1" dirty="0">
              <a:solidFill>
                <a:schemeClr val="bg1"/>
              </a:solidFill>
            </a:endParaRPr>
          </a:p>
        </p:txBody>
      </p:sp>
      <p:sp>
        <p:nvSpPr>
          <p:cNvPr id="7" name="Podtytuł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tx2">
                    <a:lumMod val="25000"/>
                  </a:schemeClr>
                </a:solidFill>
              </a:rPr>
              <a:t>Agata </a:t>
            </a:r>
            <a:r>
              <a:rPr lang="pl-PL" b="1" dirty="0">
                <a:solidFill>
                  <a:schemeClr val="tx2">
                    <a:lumMod val="25000"/>
                  </a:schemeClr>
                </a:solidFill>
              </a:rPr>
              <a:t>K</a:t>
            </a:r>
            <a:r>
              <a:rPr lang="pl-PL" b="1" dirty="0" smtClean="0">
                <a:solidFill>
                  <a:schemeClr val="tx2">
                    <a:lumMod val="25000"/>
                  </a:schemeClr>
                </a:solidFill>
              </a:rPr>
              <a:t>ozmana</a:t>
            </a:r>
            <a:endParaRPr lang="pl-PL" b="1" dirty="0">
              <a:solidFill>
                <a:schemeClr val="tx2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bg1"/>
                </a:solidFill>
              </a:rPr>
              <a:t>Nazwy świąt</a:t>
            </a:r>
            <a:endParaRPr lang="pl-PL" b="1" dirty="0">
              <a:solidFill>
                <a:schemeClr val="bg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b="1" dirty="0" smtClean="0">
                <a:solidFill>
                  <a:schemeClr val="bg1"/>
                </a:solidFill>
              </a:rPr>
              <a:t>1Maja - Święto Pracy</a:t>
            </a:r>
          </a:p>
          <a:p>
            <a:r>
              <a:rPr lang="pl-PL" b="1" dirty="0" smtClean="0">
                <a:solidFill>
                  <a:schemeClr val="bg1"/>
                </a:solidFill>
              </a:rPr>
              <a:t>2 Maja - Święto Flagi</a:t>
            </a:r>
          </a:p>
          <a:p>
            <a:r>
              <a:rPr lang="pl-PL" b="1" dirty="0" smtClean="0">
                <a:solidFill>
                  <a:schemeClr val="bg1"/>
                </a:solidFill>
              </a:rPr>
              <a:t>3 Maja - Święto Konstytucji 3 Maja</a:t>
            </a:r>
          </a:p>
          <a:p>
            <a:r>
              <a:rPr lang="pl-PL" b="1" dirty="0" smtClean="0">
                <a:solidFill>
                  <a:schemeClr val="bg1"/>
                </a:solidFill>
              </a:rPr>
              <a:t>4 Maja - Dzień Strażaka</a:t>
            </a:r>
          </a:p>
          <a:p>
            <a:r>
              <a:rPr lang="pl-PL" b="1" dirty="0" smtClean="0">
                <a:solidFill>
                  <a:schemeClr val="bg1"/>
                </a:solidFill>
              </a:rPr>
              <a:t>9 Maja – Święto Unii Europejskiej</a:t>
            </a:r>
          </a:p>
          <a:p>
            <a:r>
              <a:rPr lang="pl-PL" b="1" dirty="0" smtClean="0">
                <a:solidFill>
                  <a:schemeClr val="bg1"/>
                </a:solidFill>
              </a:rPr>
              <a:t>15 maja- Międzynarodowy Dzień Rodzin</a:t>
            </a:r>
          </a:p>
          <a:p>
            <a:r>
              <a:rPr lang="pl-PL" b="1" dirty="0" smtClean="0">
                <a:solidFill>
                  <a:schemeClr val="bg1"/>
                </a:solidFill>
              </a:rPr>
              <a:t>23 maja- Światowy Dzień Żółwia</a:t>
            </a:r>
          </a:p>
          <a:p>
            <a:r>
              <a:rPr lang="pl-PL" b="1" dirty="0" smtClean="0">
                <a:solidFill>
                  <a:schemeClr val="bg1"/>
                </a:solidFill>
              </a:rPr>
              <a:t>26 maja- Dzień Matki</a:t>
            </a:r>
          </a:p>
          <a:p>
            <a:endParaRPr lang="pl-PL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bg1"/>
                </a:solidFill>
              </a:rPr>
              <a:t>1 maja-Święto </a:t>
            </a:r>
            <a:r>
              <a:rPr lang="pl-PL" dirty="0">
                <a:solidFill>
                  <a:schemeClr val="bg1"/>
                </a:solidFill>
              </a:rPr>
              <a:t>P</a:t>
            </a:r>
            <a:r>
              <a:rPr lang="pl-PL" dirty="0" smtClean="0">
                <a:solidFill>
                  <a:schemeClr val="bg1"/>
                </a:solidFill>
              </a:rPr>
              <a:t>racy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7030A0"/>
                </a:solidFill>
              </a:rPr>
              <a:t>Dzień 1 maja zwany jest również Świętem </a:t>
            </a:r>
            <a:r>
              <a:rPr lang="pl-PL" dirty="0">
                <a:solidFill>
                  <a:srgbClr val="7030A0"/>
                </a:solidFill>
              </a:rPr>
              <a:t>P</a:t>
            </a:r>
            <a:r>
              <a:rPr lang="pl-PL" dirty="0" smtClean="0">
                <a:solidFill>
                  <a:srgbClr val="7030A0"/>
                </a:solidFill>
              </a:rPr>
              <a:t>racy lub inaczej Międzynarodowym Dniem Solidarności Ludzi Pracy. Na całym świecie    Święto Pracy obchodzone jest właśnie 1 maja.</a:t>
            </a:r>
            <a:endParaRPr lang="pl-PL" dirty="0">
              <a:solidFill>
                <a:srgbClr val="7030A0"/>
              </a:solidFill>
            </a:endParaRPr>
          </a:p>
        </p:txBody>
      </p:sp>
      <p:pic>
        <p:nvPicPr>
          <p:cNvPr id="4" name="Obraz 3" descr="Ludzie prac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794" y="3609937"/>
            <a:ext cx="3643338" cy="3075934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bg1"/>
                </a:solidFill>
              </a:rPr>
              <a:t>2 Maja – Święto Flagi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accent2">
                    <a:lumMod val="75000"/>
                  </a:schemeClr>
                </a:solidFill>
              </a:rPr>
              <a:t>2 maja obchodzimy Dzień Flagi Rzeczpospolitej Polskiej. Święto zostało ustanowione w 2004 roku. Flaga jest symbolem narodowym</a:t>
            </a:r>
            <a:r>
              <a:rPr lang="pl-PL" dirty="0" smtClean="0">
                <a:solidFill>
                  <a:schemeClr val="bg1"/>
                </a:solidFill>
              </a:rPr>
              <a:t>. Polska flaga składa się z dwóch równych, poziomych pasów  - białego i czerwonego. Biel oznacza czystość, lojalność, szlachetność, a czerwień oznacza miłość, dzielność i poświęcenie.</a:t>
            </a:r>
            <a:endParaRPr lang="pl-PL" dirty="0">
              <a:solidFill>
                <a:schemeClr val="bg1"/>
              </a:solidFill>
            </a:endParaRPr>
          </a:p>
        </p:txBody>
      </p:sp>
      <p:pic>
        <p:nvPicPr>
          <p:cNvPr id="4" name="Obraz 3" descr="flaga Polski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1934" y="5357826"/>
            <a:ext cx="1524000" cy="1171575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bg1"/>
                </a:solidFill>
              </a:rPr>
              <a:t>3 Maja - Święto Konstytucji 3 Maja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bg1"/>
                </a:solidFill>
              </a:rPr>
              <a:t>3 maja obchodzimy święto Konstytucji. Konstytucja to zbiór praw i obowiązków obywateli. Święto Konstytucji 3 maja to polskie święto państwowe obchodzone w rocznicę uchwalenia Konstytucji 3 Maja(1791r)</a:t>
            </a:r>
            <a:endParaRPr lang="pl-PL" dirty="0">
              <a:solidFill>
                <a:schemeClr val="bg1"/>
              </a:solidFill>
            </a:endParaRPr>
          </a:p>
        </p:txBody>
      </p:sp>
      <p:pic>
        <p:nvPicPr>
          <p:cNvPr id="4" name="Obraz 3" descr="konstytucj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868" y="4429132"/>
            <a:ext cx="1428759" cy="2217196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bg1"/>
                </a:solidFill>
              </a:rPr>
              <a:t>4 maja - Dzień Strażaka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4525963"/>
          </a:xfrm>
        </p:spPr>
        <p:txBody>
          <a:bodyPr/>
          <a:lstStyle/>
          <a:p>
            <a:r>
              <a:rPr lang="pl-PL" dirty="0" smtClean="0">
                <a:solidFill>
                  <a:schemeClr val="bg1"/>
                </a:solidFill>
              </a:rPr>
              <a:t>4 maja, w Dzień Świętego Floriana, patrona strażaków, obchodzimy Międzynarodowy </a:t>
            </a:r>
            <a:r>
              <a:rPr lang="pl-PL" dirty="0">
                <a:solidFill>
                  <a:schemeClr val="bg1"/>
                </a:solidFill>
              </a:rPr>
              <a:t>D</a:t>
            </a:r>
            <a:r>
              <a:rPr lang="pl-PL" dirty="0" smtClean="0">
                <a:solidFill>
                  <a:schemeClr val="bg1"/>
                </a:solidFill>
              </a:rPr>
              <a:t>zień Strażaka. Wszystkim strażakom, w hołdzie za ich trud i narażanie życia , w podziękowaniu za pomoc i ratunek oraz tym, co ponieśli śmierć -  dzień ten został poświęcony.</a:t>
            </a:r>
            <a:endParaRPr lang="pl-PL" dirty="0">
              <a:solidFill>
                <a:schemeClr val="bg1"/>
              </a:solidFill>
            </a:endParaRPr>
          </a:p>
        </p:txBody>
      </p:sp>
      <p:pic>
        <p:nvPicPr>
          <p:cNvPr id="4" name="Obraz 3" descr="straża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9058" y="4713372"/>
            <a:ext cx="1571636" cy="2144628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bg1"/>
                </a:solidFill>
              </a:rPr>
              <a:t>9 maja - Święto Unii Europejskiej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0070C0"/>
                </a:solidFill>
              </a:rPr>
              <a:t>Dzień 9 maja jest oficjalnym symbolem Unii Europejskiej. Unia Europejska to związek 27 demokratycznych państw europejskich. Unia powstała 1 listopada 1993 roku. Założycielami były: Niemcy, Włochy, Francja, Holandia, Belgia, Luksemburg. Polska przystąpiła do Unii 1 maja 2004 roku.</a:t>
            </a:r>
            <a:endParaRPr lang="pl-PL" dirty="0">
              <a:solidFill>
                <a:srgbClr val="0070C0"/>
              </a:solidFill>
            </a:endParaRPr>
          </a:p>
        </p:txBody>
      </p:sp>
      <p:pic>
        <p:nvPicPr>
          <p:cNvPr id="4" name="Obraz 3" descr="flaga unii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5072074"/>
            <a:ext cx="2228850" cy="1485900"/>
          </a:xfrm>
          <a:prstGeom prst="rect">
            <a:avLst/>
          </a:prstGeom>
        </p:spPr>
      </p:pic>
      <p:pic>
        <p:nvPicPr>
          <p:cNvPr id="5" name="Obraz 4" descr="waluta eur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4714884"/>
            <a:ext cx="2619375" cy="1743075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 smtClean="0">
                <a:solidFill>
                  <a:schemeClr val="bg1"/>
                </a:solidFill>
              </a:rPr>
              <a:t>15 maja – Międzynarodowy Dzień Rodzin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00B050"/>
                </a:solidFill>
              </a:rPr>
              <a:t>15 maja obchodzimy Święto Rodziny. Celem obchodów tego święta jest zwrócenie uwagi na problemy, z jakimi borykają się rodziny na całym świecie.  </a:t>
            </a:r>
            <a:endParaRPr lang="pl-PL" dirty="0">
              <a:solidFill>
                <a:srgbClr val="00B050"/>
              </a:solidFill>
            </a:endParaRPr>
          </a:p>
        </p:txBody>
      </p:sp>
      <p:pic>
        <p:nvPicPr>
          <p:cNvPr id="4" name="Obraz 3" descr="rodzin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8992" y="3500424"/>
            <a:ext cx="2643206" cy="2643206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r>
              <a:rPr lang="pl-PL" dirty="0" smtClean="0">
                <a:solidFill>
                  <a:schemeClr val="bg1"/>
                </a:solidFill>
              </a:rPr>
              <a:t>23 maja – Światowy dzień Żółwia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Żółwie  są jedynymi kręgowcami z zewnętrznym szkieletem. Są jajorodne i składają jaja na lądzie. Występują w morzach i oceanach oraz na wszystkich kontynentach, z wyjątkiem Antarktydy. Są niestety zagrożone wyginięciem. Celem tego święta jest uświadomienie potrzeby ochrony tych zwierząt przed wyginięciem.</a:t>
            </a:r>
            <a:endParaRPr lang="pl-PL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Obraz 3" descr="żół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0760" y="5357826"/>
            <a:ext cx="1962150" cy="1238250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Niestandardowy 1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F0000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426</Words>
  <Application>Microsoft Office PowerPoint</Application>
  <PresentationFormat>Pokaz na ekranie (4:3)</PresentationFormat>
  <Paragraphs>30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Motyw pakietu Office</vt:lpstr>
      <vt:lpstr>Majowe Święta</vt:lpstr>
      <vt:lpstr>Nazwy świąt</vt:lpstr>
      <vt:lpstr>1 maja-Święto Pracy</vt:lpstr>
      <vt:lpstr>2 Maja – Święto Flagi</vt:lpstr>
      <vt:lpstr>3 Maja - Święto Konstytucji 3 Maja</vt:lpstr>
      <vt:lpstr>4 maja - Dzień Strażaka</vt:lpstr>
      <vt:lpstr>9 maja - Święto Unii Europejskiej</vt:lpstr>
      <vt:lpstr>15 maja – Międzynarodowy Dzień Rodzin</vt:lpstr>
      <vt:lpstr>23 maja – Światowy dzień Żółwia</vt:lpstr>
      <vt:lpstr>26 maja - Dzień Matki</vt:lpstr>
      <vt:lpstr>Dziękuję za uwagę!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Majowe Święta</dc:title>
  <dc:creator>Nauczyciel7</dc:creator>
  <cp:lastModifiedBy>Nauczyciel7</cp:lastModifiedBy>
  <cp:revision>33</cp:revision>
  <dcterms:created xsi:type="dcterms:W3CDTF">2020-04-21T12:54:06Z</dcterms:created>
  <dcterms:modified xsi:type="dcterms:W3CDTF">2020-04-21T16:11:51Z</dcterms:modified>
</cp:coreProperties>
</file>