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3"/>
  </p:normalViewPr>
  <p:slideViewPr>
    <p:cSldViewPr snapToGrid="0" snapToObjects="1">
      <p:cViewPr>
        <p:scale>
          <a:sx n="94" d="100"/>
          <a:sy n="94" d="100"/>
        </p:scale>
        <p:origin x="14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9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65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01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8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63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2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1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71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</p:spTree>
    <p:extLst>
      <p:ext uri="{BB962C8B-B14F-4D97-AF65-F5344CB8AC3E}">
        <p14:creationId xmlns:p14="http://schemas.microsoft.com/office/powerpoint/2010/main" val="208535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89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4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028A-9CC2-C141-860E-321ADCA2000B}" type="datetimeFigureOut">
              <a:rPr lang="pl-DE" smtClean="0"/>
              <a:t>18.04.2020</a:t>
            </a:fld>
            <a:endParaRPr lang="pl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BBE5DCC-88B7-BB43-8338-38874E8C1270}" type="slidenum">
              <a:rPr lang="pl-DE" smtClean="0"/>
              <a:t>‹#›</a:t>
            </a:fld>
            <a:endParaRPr lang="pl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03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1A1C01-B0E7-394A-9DB6-E4EBB3A33E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DE" dirty="0"/>
              <a:t>Latająca jaskółka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3D7A198-F282-454D-A642-AAC0588F54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DE"/>
          </a:p>
        </p:txBody>
      </p:sp>
    </p:spTree>
    <p:extLst>
      <p:ext uri="{BB962C8B-B14F-4D97-AF65-F5344CB8AC3E}">
        <p14:creationId xmlns:p14="http://schemas.microsoft.com/office/powerpoint/2010/main" val="115070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C48A7B-FCA7-D24D-AC02-0D176F40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</a:t>
            </a:r>
            <a:r>
              <a:rPr lang="pl-DE" dirty="0"/>
              <a:t>otowe </a:t>
            </a:r>
            <a:r>
              <a:rPr lang="pl-DE" dirty="0">
                <a:sym typeface="Wingdings" pitchFamily="2" charset="2"/>
              </a:rPr>
              <a:t>. Spójrz jak lata . </a:t>
            </a:r>
            <a:endParaRPr lang="pl-DE" dirty="0"/>
          </a:p>
        </p:txBody>
      </p:sp>
      <p:pic>
        <p:nvPicPr>
          <p:cNvPr id="6" name="IMG_7419.MOV" descr="IMG_7419.MOV">
            <a:hlinkClick r:id="" action="ppaction://media"/>
            <a:extLst>
              <a:ext uri="{FF2B5EF4-FFF2-40B4-BE49-F238E27FC236}">
                <a16:creationId xmlns:a16="http://schemas.microsoft.com/office/drawing/2014/main" id="{649863E4-7F06-BD4D-98AB-B7ADB9ACA6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3636" y="2016125"/>
            <a:ext cx="3780430" cy="4574440"/>
          </a:xfrm>
        </p:spPr>
      </p:pic>
    </p:spTree>
    <p:extLst>
      <p:ext uri="{BB962C8B-B14F-4D97-AF65-F5344CB8AC3E}">
        <p14:creationId xmlns:p14="http://schemas.microsoft.com/office/powerpoint/2010/main" val="428196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E1B10-17F4-9B4C-824A-DB14E1A0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DE" dirty="0"/>
              <a:t>Szablon jaskółki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2A0C559-2CB3-3540-9FB7-07139F685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Zapisz, powiększ i wydrukuj.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EE71048-FFBC-F141-A68D-E5C79AC7A0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79" y="470498"/>
            <a:ext cx="4570597" cy="5917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94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C41FB4-DE17-8E43-BD8A-F771ADC9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D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40B65C-FC07-3D4C-9E77-E6D77D2CE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b="1" dirty="0"/>
              <a:t>Ważne</a:t>
            </a:r>
            <a:endParaRPr lang="pl-DE" dirty="0"/>
          </a:p>
          <a:p>
            <a:pPr marL="0" indent="0">
              <a:buNone/>
            </a:pPr>
            <a:r>
              <a:rPr lang="pl-PL" b="1" dirty="0"/>
              <a:t>Wykonanie tej pracy:</a:t>
            </a:r>
            <a:endParaRPr lang="pl-DE" dirty="0"/>
          </a:p>
          <a:p>
            <a:r>
              <a:rPr lang="pl-PL" dirty="0"/>
              <a:t>rozwija wyobraźnię i kreatywność,</a:t>
            </a:r>
          </a:p>
          <a:p>
            <a:r>
              <a:rPr lang="pl-PL" dirty="0"/>
              <a:t>poszerza doświadczenia plastyczne i techniczne,</a:t>
            </a:r>
          </a:p>
          <a:p>
            <a:r>
              <a:rPr lang="pl-PL" dirty="0"/>
              <a:t>rozwija motorykę małą.</a:t>
            </a:r>
          </a:p>
          <a:p>
            <a:pPr marL="0" indent="0">
              <a:buNone/>
            </a:pPr>
            <a:r>
              <a:rPr lang="pl-PL" b="1" dirty="0"/>
              <a:t>Rozwija kompetencje kluczowe:</a:t>
            </a:r>
          </a:p>
          <a:p>
            <a:r>
              <a:rPr lang="pl-PL" b="1" dirty="0"/>
              <a:t>świadomość i ekspresja kulturalna:</a:t>
            </a:r>
            <a:r>
              <a:rPr lang="pl-PL" dirty="0"/>
              <a:t> twórcze wyrażanie idei (poprzez wykonanie pracy), otwarcie na nowości, umiejętność wyrażania wrażliwości i ekspresji podczas czynności plastycznych, technicznych </a:t>
            </a:r>
            <a:r>
              <a:rPr lang="pl-PL"/>
              <a:t>i kreatywnych. </a:t>
            </a:r>
            <a:endParaRPr lang="pl-DE" dirty="0"/>
          </a:p>
          <a:p>
            <a:pPr marL="0" indent="0">
              <a:buNone/>
            </a:pPr>
            <a:r>
              <a:rPr lang="pl-PL" dirty="0"/>
              <a:t>Opracowanie: K.B. </a:t>
            </a:r>
            <a:endParaRPr lang="pl-DE" dirty="0"/>
          </a:p>
          <a:p>
            <a:pPr marL="0" indent="0">
              <a:buNone/>
            </a:pPr>
            <a:r>
              <a:rPr lang="pl-PL" dirty="0"/>
              <a:t> </a:t>
            </a:r>
            <a:endParaRPr lang="pl-DE" dirty="0"/>
          </a:p>
          <a:p>
            <a:endParaRPr lang="pl-DE" dirty="0"/>
          </a:p>
        </p:txBody>
      </p:sp>
    </p:spTree>
    <p:extLst>
      <p:ext uri="{BB962C8B-B14F-4D97-AF65-F5344CB8AC3E}">
        <p14:creationId xmlns:p14="http://schemas.microsoft.com/office/powerpoint/2010/main" val="11045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3A4E3F-311C-744B-90C1-6B309C09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DE" dirty="0"/>
              <a:t>Podobno ,,jedna jaskółka wiosny nie czyni”…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57075F-C5D2-D341-816E-8922D6C6E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DE" dirty="0"/>
              <a:t>…jednak to właśnie ich przylot zwiastuje wiosenne ocieplenie.  Przylatują do Polski, gdy wiosna już zadomawia się na dobre, czyli w połowie kwietnia. </a:t>
            </a:r>
          </a:p>
          <a:p>
            <a:endParaRPr lang="pl-DE" dirty="0"/>
          </a:p>
          <a:p>
            <a:r>
              <a:rPr lang="pl-DE" dirty="0"/>
              <a:t>Dlatego proponuje Ci dziś wykonanie pracy plastycznej - jaskółki z rolki po papierze toaletowym.  Jaskółka jest przestrzenna, ruchoma i… bardzo prosto ją zrobić </a:t>
            </a:r>
            <a:r>
              <a:rPr lang="pl-DE" dirty="0">
                <a:sym typeface="Wingdings" pitchFamily="2" charset="2"/>
              </a:rPr>
              <a:t>.</a:t>
            </a:r>
          </a:p>
          <a:p>
            <a:r>
              <a:rPr lang="pl-DE" dirty="0">
                <a:sym typeface="Wingdings" pitchFamily="2" charset="2"/>
              </a:rPr>
              <a:t>Zapraszam!</a:t>
            </a:r>
          </a:p>
        </p:txBody>
      </p:sp>
    </p:spTree>
    <p:extLst>
      <p:ext uri="{BB962C8B-B14F-4D97-AF65-F5344CB8AC3E}">
        <p14:creationId xmlns:p14="http://schemas.microsoft.com/office/powerpoint/2010/main" val="256956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9AAE62-916F-9948-B403-5F23BA4C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567081"/>
          </a:xfrm>
        </p:spPr>
        <p:txBody>
          <a:bodyPr/>
          <a:lstStyle/>
          <a:p>
            <a:r>
              <a:rPr lang="pl-DE" dirty="0"/>
              <a:t>materiały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01EF3E-5E84-654D-9015-83EBC6669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29" y="1930007"/>
            <a:ext cx="10803425" cy="5285181"/>
          </a:xfrm>
        </p:spPr>
        <p:txBody>
          <a:bodyPr/>
          <a:lstStyle/>
          <a:p>
            <a:pPr marL="0" indent="0">
              <a:buNone/>
            </a:pPr>
            <a:r>
              <a:rPr lang="pl-DE" dirty="0"/>
              <a:t>Do wykonania jaskółki potrzebujesz:       </a:t>
            </a:r>
          </a:p>
          <a:p>
            <a:pPr>
              <a:buFontTx/>
              <a:buChar char="-"/>
            </a:pPr>
            <a:r>
              <a:rPr lang="pl-PL" dirty="0"/>
              <a:t>Rolkę po papierze toaletowym,</a:t>
            </a:r>
          </a:p>
          <a:p>
            <a:pPr>
              <a:buFontTx/>
              <a:buChar char="-"/>
            </a:pPr>
            <a:r>
              <a:rPr lang="pl-PL" dirty="0"/>
              <a:t>Szablon jaskółki,</a:t>
            </a:r>
          </a:p>
          <a:p>
            <a:pPr>
              <a:buFontTx/>
              <a:buChar char="-"/>
            </a:pPr>
            <a:r>
              <a:rPr lang="pl-PL" dirty="0"/>
              <a:t>Farby, pędzelek i wodę,</a:t>
            </a:r>
          </a:p>
          <a:p>
            <a:pPr>
              <a:buFontTx/>
              <a:buChar char="-"/>
            </a:pPr>
            <a:r>
              <a:rPr lang="pl-PL" dirty="0"/>
              <a:t>Mazaki/kredki,</a:t>
            </a:r>
            <a:endParaRPr lang="pl-DE" dirty="0"/>
          </a:p>
          <a:p>
            <a:pPr>
              <a:buFontTx/>
              <a:buChar char="-"/>
            </a:pPr>
            <a:r>
              <a:rPr lang="pl-PL" dirty="0"/>
              <a:t>N</a:t>
            </a:r>
            <a:r>
              <a:rPr lang="pl-DE" dirty="0"/>
              <a:t>ożyczki,</a:t>
            </a:r>
          </a:p>
          <a:p>
            <a:pPr>
              <a:buFontTx/>
              <a:buChar char="-"/>
            </a:pPr>
            <a:r>
              <a:rPr lang="pl-PL" dirty="0"/>
              <a:t>N</a:t>
            </a:r>
            <a:r>
              <a:rPr lang="pl-DE" dirty="0"/>
              <a:t>itkę lub sznurek,</a:t>
            </a:r>
          </a:p>
          <a:p>
            <a:pPr>
              <a:buFontTx/>
              <a:buChar char="-"/>
            </a:pPr>
            <a:r>
              <a:rPr lang="pl-PL" dirty="0"/>
              <a:t>O</a:t>
            </a:r>
            <a:r>
              <a:rPr lang="pl-DE" dirty="0"/>
              <a:t>czy (dekoracyjne naklejki) – jeśli nie masz w domu, możesz narysować je samodzielnie</a:t>
            </a:r>
            <a:r>
              <a:rPr lang="pl-DE" dirty="0">
                <a:sym typeface="Wingdings" pitchFamily="2" charset="2"/>
              </a:rPr>
              <a:t>.</a:t>
            </a:r>
          </a:p>
          <a:p>
            <a:pPr>
              <a:buFontTx/>
              <a:buChar char="-"/>
            </a:pPr>
            <a:endParaRPr lang="pl-DE" dirty="0"/>
          </a:p>
        </p:txBody>
      </p:sp>
      <p:pic>
        <p:nvPicPr>
          <p:cNvPr id="5" name="Obraz 4" descr="Obraz zawierający wewnątrz, stół, komputer, siedzi&#10;&#10;Opis wygenerowany automatycznie">
            <a:extLst>
              <a:ext uri="{FF2B5EF4-FFF2-40B4-BE49-F238E27FC236}">
                <a16:creationId xmlns:a16="http://schemas.microsoft.com/office/drawing/2014/main" id="{5B771DCA-830E-2347-AB85-8B19C1655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554" y="2041659"/>
            <a:ext cx="3543300" cy="32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8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FD691C-3248-4C44-BBBD-17C9A816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DE" dirty="0"/>
              <a:t>Pomaluj rolkę po papierze toaletowym na biało. </a:t>
            </a:r>
            <a:r>
              <a:rPr lang="pl-PL" sz="1400" dirty="0"/>
              <a:t>P</a:t>
            </a:r>
            <a:r>
              <a:rPr lang="pl-DE" sz="1400" dirty="0"/>
              <a:t>ozostaw ją do wyschnięcia.</a:t>
            </a:r>
          </a:p>
        </p:txBody>
      </p:sp>
      <p:pic>
        <p:nvPicPr>
          <p:cNvPr id="5" name="Symbol zastępczy zawartości 4" descr="Obraz zawierający wewnątrz, siedzi, stół, drewniane&#10;&#10;Opis wygenerowany automatycznie">
            <a:extLst>
              <a:ext uri="{FF2B5EF4-FFF2-40B4-BE49-F238E27FC236}">
                <a16:creationId xmlns:a16="http://schemas.microsoft.com/office/drawing/2014/main" id="{5C8D7F50-1785-F24B-8AD6-E84464CE4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273" y="2101850"/>
            <a:ext cx="2587228" cy="3449638"/>
          </a:xfrm>
        </p:spPr>
      </p:pic>
      <p:pic>
        <p:nvPicPr>
          <p:cNvPr id="7" name="Obraz 6" descr="Obraz zawierający wewnątrz, siedzi, małe, pomieszczenie&#10;&#10;Opis wygenerowany automatycznie">
            <a:extLst>
              <a:ext uri="{FF2B5EF4-FFF2-40B4-BE49-F238E27FC236}">
                <a16:creationId xmlns:a16="http://schemas.microsoft.com/office/drawing/2014/main" id="{BA85816E-A55F-1048-8613-45D02D0F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329" y="2101850"/>
            <a:ext cx="2657475" cy="3543300"/>
          </a:xfrm>
          <a:prstGeom prst="rect">
            <a:avLst/>
          </a:prstGeom>
        </p:spPr>
      </p:pic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0DAA3FE5-841F-BC47-B7F1-B02A9EB436F2}"/>
              </a:ext>
            </a:extLst>
          </p:cNvPr>
          <p:cNvSpPr/>
          <p:nvPr/>
        </p:nvSpPr>
        <p:spPr>
          <a:xfrm>
            <a:off x="4914900" y="3714750"/>
            <a:ext cx="1485900" cy="728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DE"/>
          </a:p>
        </p:txBody>
      </p:sp>
    </p:spTree>
    <p:extLst>
      <p:ext uri="{BB962C8B-B14F-4D97-AF65-F5344CB8AC3E}">
        <p14:creationId xmlns:p14="http://schemas.microsoft.com/office/powerpoint/2010/main" val="396086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4BDCE4-F1CA-7449-9D16-A60F1D05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16993"/>
            <a:ext cx="9603275" cy="1536762"/>
          </a:xfrm>
        </p:spPr>
        <p:txBody>
          <a:bodyPr>
            <a:normAutofit fontScale="90000"/>
          </a:bodyPr>
          <a:lstStyle/>
          <a:p>
            <a:r>
              <a:rPr lang="pl-PL" dirty="0"/>
              <a:t>W</a:t>
            </a:r>
            <a:r>
              <a:rPr lang="pl-DE" dirty="0"/>
              <a:t>ytnij szablon jaskółki. </a:t>
            </a:r>
            <a:r>
              <a:rPr lang="pl-PL" dirty="0"/>
              <a:t>M</a:t>
            </a:r>
            <a:r>
              <a:rPr lang="pl-DE" dirty="0"/>
              <a:t>ożesz pokolorować go na czarno lub odrysować na czarnej kartce i wyciąć. decyzja należy do ciebie </a:t>
            </a:r>
            <a:r>
              <a:rPr lang="pl-DE" dirty="0">
                <a:sym typeface="Wingdings" pitchFamily="2" charset="2"/>
              </a:rPr>
              <a:t>. </a:t>
            </a:r>
            <a:endParaRPr lang="pl-DE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BE28715-3BF2-BC4E-9116-4C7EB227B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                                                 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                                                           l</a:t>
            </a:r>
            <a:r>
              <a:rPr lang="pl-DE" dirty="0"/>
              <a:t>ub </a:t>
            </a:r>
          </a:p>
        </p:txBody>
      </p:sp>
      <p:pic>
        <p:nvPicPr>
          <p:cNvPr id="10" name="Obraz 9" descr="Obraz zawierający czarny, biały, żywność, trzymający&#10;&#10;Opis wygenerowany automatycznie">
            <a:extLst>
              <a:ext uri="{FF2B5EF4-FFF2-40B4-BE49-F238E27FC236}">
                <a16:creationId xmlns:a16="http://schemas.microsoft.com/office/drawing/2014/main" id="{F3C3A35B-A2EF-AA4E-9BFE-20415E4AB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29153" y="1928608"/>
            <a:ext cx="2587960" cy="3450613"/>
          </a:xfrm>
          <a:prstGeom prst="rect">
            <a:avLst/>
          </a:prstGeom>
        </p:spPr>
      </p:pic>
      <p:pic>
        <p:nvPicPr>
          <p:cNvPr id="14" name="Obraz 13" descr="Obraz zawierający osoba, wewnątrz, trzymający, ręka&#10;&#10;Opis wygenerowany automatycznie">
            <a:extLst>
              <a:ext uri="{FF2B5EF4-FFF2-40B4-BE49-F238E27FC236}">
                <a16:creationId xmlns:a16="http://schemas.microsoft.com/office/drawing/2014/main" id="{7E817CCE-E1DD-494C-A5BA-07624A791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520" y="1928608"/>
            <a:ext cx="2652812" cy="35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6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8C3CBA-F59D-2C48-9991-20FA5AD4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218732"/>
            <a:ext cx="9603275" cy="1049235"/>
          </a:xfrm>
        </p:spPr>
        <p:txBody>
          <a:bodyPr>
            <a:normAutofit/>
          </a:bodyPr>
          <a:lstStyle/>
          <a:p>
            <a:r>
              <a:rPr lang="pl-PL" dirty="0"/>
              <a:t>Z</a:t>
            </a:r>
            <a:r>
              <a:rPr lang="pl-DE" dirty="0"/>
              <a:t>rób jaskółce czerwony dziób np. z papieru kolorowego lub czerwonej kartki.</a:t>
            </a:r>
          </a:p>
        </p:txBody>
      </p:sp>
      <p:pic>
        <p:nvPicPr>
          <p:cNvPr id="5" name="Symbol zastępczy zawartości 4" descr="Obraz zawierający zewnętrzne, mężczyzna, jazda, tablica&#10;&#10;Opis wygenerowany automatycznie">
            <a:extLst>
              <a:ext uri="{FF2B5EF4-FFF2-40B4-BE49-F238E27FC236}">
                <a16:creationId xmlns:a16="http://schemas.microsoft.com/office/drawing/2014/main" id="{7309FCC2-3988-A640-997C-98294E61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698" y="1267967"/>
            <a:ext cx="4055865" cy="5407821"/>
          </a:xfrm>
        </p:spPr>
      </p:pic>
    </p:spTree>
    <p:extLst>
      <p:ext uri="{BB962C8B-B14F-4D97-AF65-F5344CB8AC3E}">
        <p14:creationId xmlns:p14="http://schemas.microsoft.com/office/powerpoint/2010/main" val="91081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E5CD0E-C815-6C47-AF4D-E1574152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004" y="533056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pl-PL" dirty="0"/>
              <a:t>Przyklej </a:t>
            </a:r>
            <a:r>
              <a:rPr lang="pl-DE" dirty="0"/>
              <a:t>jaskółce oczy (zrobione samodzielnie np. z papieru kolorowego lub gotowe naklejki)</a:t>
            </a:r>
          </a:p>
        </p:txBody>
      </p:sp>
      <p:pic>
        <p:nvPicPr>
          <p:cNvPr id="5" name="Symbol zastępczy zawartości 4" descr="Obraz zawierający czarny, mężczyzna, stojące, tablica&#10;&#10;Opis wygenerowany automatycznie">
            <a:extLst>
              <a:ext uri="{FF2B5EF4-FFF2-40B4-BE49-F238E27FC236}">
                <a16:creationId xmlns:a16="http://schemas.microsoft.com/office/drawing/2014/main" id="{9DB5E824-45A9-6D45-8B6E-29646D999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199" y="1582291"/>
            <a:ext cx="3767418" cy="5023225"/>
          </a:xfrm>
        </p:spPr>
      </p:pic>
    </p:spTree>
    <p:extLst>
      <p:ext uri="{BB962C8B-B14F-4D97-AF65-F5344CB8AC3E}">
        <p14:creationId xmlns:p14="http://schemas.microsoft.com/office/powerpoint/2010/main" val="88880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E341AF-3F64-DF46-829C-3CFFBDD5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</a:t>
            </a:r>
            <a:r>
              <a:rPr lang="pl-DE" dirty="0"/>
              <a:t>rzyklej szablon jaskółki do rolki po papierze toaletowym. </a:t>
            </a:r>
          </a:p>
        </p:txBody>
      </p:sp>
      <p:pic>
        <p:nvPicPr>
          <p:cNvPr id="5" name="Symbol zastępczy zawartości 4" descr="Obraz zawierający czarny, stół, siedzi, para&#10;&#10;Opis wygenerowany automatycznie">
            <a:extLst>
              <a:ext uri="{FF2B5EF4-FFF2-40B4-BE49-F238E27FC236}">
                <a16:creationId xmlns:a16="http://schemas.microsoft.com/office/drawing/2014/main" id="{89D61893-4F7F-EC43-95F4-4B9959074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948" y="2077085"/>
            <a:ext cx="4599517" cy="3449638"/>
          </a:xfrm>
        </p:spPr>
      </p:pic>
      <p:pic>
        <p:nvPicPr>
          <p:cNvPr id="7" name="Obraz 6" descr="Obraz zawierający wewnątrz, stół, małe, samolot&#10;&#10;Opis wygenerowany automatycznie">
            <a:extLst>
              <a:ext uri="{FF2B5EF4-FFF2-40B4-BE49-F238E27FC236}">
                <a16:creationId xmlns:a16="http://schemas.microsoft.com/office/drawing/2014/main" id="{DB3E04B5-ED9E-0A44-BD3D-75207F20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53215" y="207708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5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D65780-D279-D446-A616-389FB601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97537"/>
            <a:ext cx="9603275" cy="1036320"/>
          </a:xfrm>
        </p:spPr>
        <p:txBody>
          <a:bodyPr>
            <a:noAutofit/>
          </a:bodyPr>
          <a:lstStyle/>
          <a:p>
            <a:r>
              <a:rPr lang="pl-PL" sz="2100" dirty="0"/>
              <a:t>P</a:t>
            </a:r>
            <a:r>
              <a:rPr lang="pl-DE" sz="2100" dirty="0"/>
              <a:t>rzełóż sznurek/nitkę przez rolkę tak, aby jaskółka mogła się poruszać. Przełóż przez całą rolkę, następnie zrób małą dziurkę na wysokości głowy jaskółki, aby przełożyć sznurek z drugiej strony. </a:t>
            </a:r>
            <a:r>
              <a:rPr lang="pl-PL" sz="2100" dirty="0"/>
              <a:t>Z</a:t>
            </a:r>
            <a:r>
              <a:rPr lang="pl-DE" sz="2100" dirty="0"/>
              <a:t>awiąż sznurek u góry.</a:t>
            </a:r>
          </a:p>
        </p:txBody>
      </p:sp>
      <p:pic>
        <p:nvPicPr>
          <p:cNvPr id="5" name="Symbol zastępczy zawartości 4" descr="Obraz zawierający wewnątrz, stół, nożyczki, para&#10;&#10;Opis wygenerowany automatycznie">
            <a:extLst>
              <a:ext uri="{FF2B5EF4-FFF2-40B4-BE49-F238E27FC236}">
                <a16:creationId xmlns:a16="http://schemas.microsoft.com/office/drawing/2014/main" id="{9781C551-F88D-AC4D-9F93-8E729E0D8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8" y="1740715"/>
            <a:ext cx="3354570" cy="4472761"/>
          </a:xfrm>
        </p:spPr>
      </p:pic>
      <p:pic>
        <p:nvPicPr>
          <p:cNvPr id="7" name="Obraz 6" descr="Obraz zawierający wewnątrz, nóż, stół, czarny&#10;&#10;Opis wygenerowany automatycznie">
            <a:extLst>
              <a:ext uri="{FF2B5EF4-FFF2-40B4-BE49-F238E27FC236}">
                <a16:creationId xmlns:a16="http://schemas.microsoft.com/office/drawing/2014/main" id="{B0E6D8C3-876E-234E-BE3E-5453A76E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09" y="1577838"/>
            <a:ext cx="3675666" cy="4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5159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{7611905E-3048-EC40-A33D-91F4E1CBD3AB}tf10001119</Template>
  <TotalTime>30</TotalTime>
  <Words>320</Words>
  <Application>Microsoft Macintosh PowerPoint</Application>
  <PresentationFormat>Panoramiczny</PresentationFormat>
  <Paragraphs>38</Paragraphs>
  <Slides>12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Galeria</vt:lpstr>
      <vt:lpstr>Latająca jaskółka</vt:lpstr>
      <vt:lpstr>Podobno ,,jedna jaskółka wiosny nie czyni”…</vt:lpstr>
      <vt:lpstr>materiały</vt:lpstr>
      <vt:lpstr>Pomaluj rolkę po papierze toaletowym na biało. Pozostaw ją do wyschnięcia.</vt:lpstr>
      <vt:lpstr>Wytnij szablon jaskółki. Możesz pokolorować go na czarno lub odrysować na czarnej kartce i wyciąć. decyzja należy do ciebie . </vt:lpstr>
      <vt:lpstr>Zrób jaskółce czerwony dziób np. z papieru kolorowego lub czerwonej kartki.</vt:lpstr>
      <vt:lpstr>Przyklej jaskółce oczy (zrobione samodzielnie np. z papieru kolorowego lub gotowe naklejki)</vt:lpstr>
      <vt:lpstr>Przyklej szablon jaskółki do rolki po papierze toaletowym. </vt:lpstr>
      <vt:lpstr>Przełóż sznurek/nitkę przez rolkę tak, aby jaskółka mogła się poruszać. Przełóż przez całą rolkę, następnie zrób małą dziurkę na wysokości głowy jaskółki, aby przełożyć sznurek z drugiej strony. Zawiąż sznurek u góry.</vt:lpstr>
      <vt:lpstr>Gotowe . Spójrz jak lata . </vt:lpstr>
      <vt:lpstr>Szablon jaskółki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Latająca jaskółka</dc:title>
  <dc:creator>Katarzyna Bieda</dc:creator>
  <cp:lastModifiedBy>Katarzyna Bieda</cp:lastModifiedBy>
  <cp:revision>4</cp:revision>
  <dcterms:created xsi:type="dcterms:W3CDTF">2020-04-18T14:00:23Z</dcterms:created>
  <dcterms:modified xsi:type="dcterms:W3CDTF">2020-04-18T14:31:21Z</dcterms:modified>
</cp:coreProperties>
</file>