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5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02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05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5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3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5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25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0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6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45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7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3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0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60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37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40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88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9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9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D94DC-1C12-4981-B387-4943FEB46C06}" type="datetimeFigureOut">
              <a:rPr lang="cs-CZ" smtClean="0"/>
              <a:t>12.10.2012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B034-D7E0-405C-9182-F59BE1440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1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A16A-3494-431C-8B5C-0495DDD54A9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511E-1CDB-4806-92F8-C4CD6ED4EEB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wmf"/><Relationship Id="rId7" Type="http://schemas.openxmlformats.org/officeDocument/2006/relationships/image" Target="../media/image42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png"/><Relationship Id="rId5" Type="http://schemas.openxmlformats.org/officeDocument/2006/relationships/image" Target="../media/image2.wmf"/><Relationship Id="rId10" Type="http://schemas.openxmlformats.org/officeDocument/2006/relationships/image" Target="../media/image45.png"/><Relationship Id="rId4" Type="http://schemas.openxmlformats.org/officeDocument/2006/relationships/image" Target="../media/image40.wmf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wmf"/><Relationship Id="rId7" Type="http://schemas.openxmlformats.org/officeDocument/2006/relationships/image" Target="../media/image42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png"/><Relationship Id="rId5" Type="http://schemas.openxmlformats.org/officeDocument/2006/relationships/image" Target="../media/image2.wmf"/><Relationship Id="rId10" Type="http://schemas.openxmlformats.org/officeDocument/2006/relationships/image" Target="../media/image45.png"/><Relationship Id="rId4" Type="http://schemas.openxmlformats.org/officeDocument/2006/relationships/image" Target="../media/image40.wmf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3120752"/>
          </a:xfrm>
        </p:spPr>
        <p:txBody>
          <a:bodyPr>
            <a:normAutofit lnSpcReduction="10000"/>
          </a:bodyPr>
          <a:lstStyle/>
          <a:p>
            <a:endParaRPr lang="cs-CZ" sz="2600" dirty="0" smtClean="0"/>
          </a:p>
          <a:p>
            <a:r>
              <a:rPr lang="cs-CZ" sz="2600" dirty="0" smtClean="0"/>
              <a:t>ZŠP a ZŠS Uherský Brod</a:t>
            </a:r>
          </a:p>
          <a:p>
            <a:r>
              <a:rPr lang="cs-CZ" sz="2600" dirty="0" smtClean="0"/>
              <a:t> </a:t>
            </a:r>
            <a:r>
              <a:rPr lang="cs-CZ" sz="2600" dirty="0"/>
              <a:t>projekt č. CZ.1.07/1.4.00/21.0961</a:t>
            </a:r>
            <a:endParaRPr lang="cs-CZ" sz="2600" dirty="0" smtClean="0"/>
          </a:p>
          <a:p>
            <a:endParaRPr lang="cs-CZ" sz="2600" dirty="0" smtClean="0"/>
          </a:p>
          <a:p>
            <a:r>
              <a:rPr lang="cs-CZ" sz="2600" dirty="0" smtClean="0"/>
              <a:t>Rozumová výchova </a:t>
            </a:r>
          </a:p>
          <a:p>
            <a:r>
              <a:rPr lang="cs-CZ" sz="2400" dirty="0" smtClean="0"/>
              <a:t>Č. </a:t>
            </a:r>
            <a:r>
              <a:rPr lang="cs-CZ" sz="2400" dirty="0" err="1" smtClean="0"/>
              <a:t>DUMu</a:t>
            </a:r>
            <a:r>
              <a:rPr lang="cs-CZ" sz="2400" dirty="0" smtClean="0"/>
              <a:t>: VY_32_INOVACE_14_předměty osobní hygieny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9806" y="483446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  <a:p>
            <a:r>
              <a:rPr lang="cs-CZ" dirty="0">
                <a:solidFill>
                  <a:prstClr val="black"/>
                </a:solidFill>
              </a:rPr>
              <a:t>Jméno autora:	Elena </a:t>
            </a:r>
            <a:r>
              <a:rPr lang="cs-CZ" dirty="0" err="1">
                <a:solidFill>
                  <a:prstClr val="black"/>
                </a:solidFill>
              </a:rPr>
              <a:t>Guryčová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8600"/>
            <a:ext cx="8496944" cy="64407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dirty="0" smtClean="0"/>
              <a:t>Kdy si umýváme ruce mýdlem ?</a:t>
            </a:r>
          </a:p>
          <a:p>
            <a:pPr marL="0" indent="0" algn="ctr">
              <a:buNone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500" b="1" dirty="0" smtClean="0"/>
              <a:t>Po záchodě    </a:t>
            </a:r>
          </a:p>
          <a:p>
            <a:pPr marL="0" indent="0">
              <a:buNone/>
            </a:pPr>
            <a:r>
              <a:rPr lang="cs-CZ" sz="3500" b="1" dirty="0" smtClean="0"/>
              <a:t>			     </a:t>
            </a:r>
            <a:br>
              <a:rPr lang="cs-CZ" sz="3500" b="1" dirty="0" smtClean="0"/>
            </a:br>
            <a:r>
              <a:rPr lang="cs-CZ" sz="3500" b="1" dirty="0" smtClean="0"/>
              <a:t>			     Po hře venku  </a:t>
            </a:r>
          </a:p>
          <a:p>
            <a:pPr marL="0" indent="0">
              <a:buNone/>
            </a:pPr>
            <a:r>
              <a:rPr lang="cs-CZ" sz="3500" b="1" dirty="0"/>
              <a:t>	</a:t>
            </a:r>
            <a:r>
              <a:rPr lang="cs-CZ" sz="3500" b="1" dirty="0" smtClean="0"/>
              <a:t>		     </a:t>
            </a:r>
            <a:br>
              <a:rPr lang="cs-CZ" sz="3500" b="1" dirty="0" smtClean="0"/>
            </a:br>
            <a:r>
              <a:rPr lang="cs-CZ" sz="3500" b="1" dirty="0" smtClean="0"/>
              <a:t>			     Po přípravě jídla</a:t>
            </a:r>
          </a:p>
          <a:p>
            <a:pPr marL="0" indent="0">
              <a:buNone/>
            </a:pPr>
            <a:r>
              <a:rPr lang="cs-CZ" sz="3500" b="1" dirty="0" smtClean="0"/>
              <a:t>			     </a:t>
            </a:r>
            <a:br>
              <a:rPr lang="cs-CZ" sz="3500" b="1" dirty="0" smtClean="0"/>
            </a:br>
            <a:r>
              <a:rPr lang="cs-CZ" sz="3500" b="1" dirty="0" smtClean="0"/>
              <a:t>			     Po smrkání</a:t>
            </a:r>
          </a:p>
          <a:p>
            <a:pPr marL="0" indent="0">
              <a:buNone/>
            </a:pPr>
            <a:r>
              <a:rPr lang="cs-CZ" sz="3500" b="1" dirty="0"/>
              <a:t>	</a:t>
            </a:r>
            <a:r>
              <a:rPr lang="cs-CZ" sz="3500" b="1" dirty="0" smtClean="0"/>
              <a:t>		     </a:t>
            </a:r>
            <a:br>
              <a:rPr lang="cs-CZ" sz="3500" b="1" dirty="0" smtClean="0"/>
            </a:br>
            <a:r>
              <a:rPr lang="cs-CZ" sz="3500" b="1" dirty="0" smtClean="0"/>
              <a:t>			     Po čtení knihy</a:t>
            </a:r>
          </a:p>
          <a:p>
            <a:pPr marL="0" indent="0">
              <a:buNone/>
            </a:pPr>
            <a:r>
              <a:rPr lang="cs-CZ" sz="3500" b="1" dirty="0"/>
              <a:t>	</a:t>
            </a:r>
            <a:r>
              <a:rPr lang="cs-CZ" sz="3500" b="1" dirty="0" smtClean="0"/>
              <a:t>		     </a:t>
            </a:r>
          </a:p>
          <a:p>
            <a:pPr marL="0" indent="0">
              <a:buNone/>
            </a:pPr>
            <a:r>
              <a:rPr lang="cs-CZ" sz="3500" b="1" dirty="0"/>
              <a:t>	</a:t>
            </a:r>
            <a:r>
              <a:rPr lang="cs-CZ" sz="3500" b="1" dirty="0" smtClean="0"/>
              <a:t>		     Po sledování TV</a:t>
            </a:r>
          </a:p>
          <a:p>
            <a:pPr marL="0" indent="0">
              <a:buNone/>
            </a:pPr>
            <a:r>
              <a:rPr lang="cs-CZ" sz="3500" b="1" dirty="0" smtClean="0"/>
              <a:t>				</a:t>
            </a:r>
            <a:endParaRPr lang="cs-CZ" sz="3500" b="1" dirty="0"/>
          </a:p>
        </p:txBody>
      </p:sp>
      <p:pic>
        <p:nvPicPr>
          <p:cNvPr id="8195" name="Picture 3" descr="C:\Users\Elizabeth\AppData\Local\Microsoft\Windows\Temporary Internet Files\Content.IE5\0BK7S110\MC9002909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3" y="4416088"/>
            <a:ext cx="2170138" cy="15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lizabeth\AppData\Local\Microsoft\Windows\Temporary Internet Files\Content.IE5\IX6DX6ZC\MC9003488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8" y="712676"/>
            <a:ext cx="1296144" cy="22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lizabeth\AppData\Local\Microsoft\Windows\Temporary Internet Files\Content.IE5\0BK7S110\MC90043316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48" y="1690410"/>
            <a:ext cx="817364" cy="8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lizabeth\AppData\Local\Microsoft\Windows\Temporary Internet Files\Content.IE5\11CPGF1X\MC90043316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00" y="4385083"/>
            <a:ext cx="824136" cy="8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5" y="782426"/>
            <a:ext cx="864096" cy="85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22" y="2665542"/>
            <a:ext cx="825581" cy="82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61" y="3440111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24" y="5301208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8600"/>
            <a:ext cx="8496944" cy="64407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dirty="0" smtClean="0"/>
              <a:t>Kdy si umýváme ruce mýdlem ?    řešení</a:t>
            </a:r>
          </a:p>
          <a:p>
            <a:pPr marL="0" indent="0" algn="ctr">
              <a:buNone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500" b="1" dirty="0" smtClean="0"/>
              <a:t>Po záchodě    </a:t>
            </a:r>
          </a:p>
          <a:p>
            <a:pPr marL="0" indent="0">
              <a:buNone/>
            </a:pPr>
            <a:r>
              <a:rPr lang="cs-CZ" sz="3500" b="1" dirty="0" smtClean="0"/>
              <a:t>			     </a:t>
            </a:r>
            <a:br>
              <a:rPr lang="cs-CZ" sz="3500" b="1" dirty="0" smtClean="0"/>
            </a:br>
            <a:r>
              <a:rPr lang="cs-CZ" sz="3500" b="1" dirty="0" smtClean="0"/>
              <a:t>			     Po hře venku  </a:t>
            </a:r>
          </a:p>
          <a:p>
            <a:pPr marL="0" indent="0">
              <a:buNone/>
            </a:pPr>
            <a:r>
              <a:rPr lang="cs-CZ" sz="3500" b="1" dirty="0"/>
              <a:t>	</a:t>
            </a:r>
            <a:r>
              <a:rPr lang="cs-CZ" sz="3500" b="1" dirty="0" smtClean="0"/>
              <a:t>		     </a:t>
            </a:r>
            <a:br>
              <a:rPr lang="cs-CZ" sz="3500" b="1" dirty="0" smtClean="0"/>
            </a:br>
            <a:r>
              <a:rPr lang="cs-CZ" sz="3500" b="1" dirty="0" smtClean="0"/>
              <a:t>			     Po přípravě jídla</a:t>
            </a:r>
          </a:p>
          <a:p>
            <a:pPr marL="0" indent="0">
              <a:buNone/>
            </a:pPr>
            <a:r>
              <a:rPr lang="cs-CZ" sz="3500" b="1" dirty="0" smtClean="0"/>
              <a:t>			     </a:t>
            </a:r>
            <a:br>
              <a:rPr lang="cs-CZ" sz="3500" b="1" dirty="0" smtClean="0"/>
            </a:br>
            <a:r>
              <a:rPr lang="cs-CZ" sz="3500" b="1" dirty="0" smtClean="0"/>
              <a:t>			     Po smrkání</a:t>
            </a:r>
          </a:p>
          <a:p>
            <a:pPr marL="0" indent="0">
              <a:buNone/>
            </a:pPr>
            <a:r>
              <a:rPr lang="cs-CZ" sz="3500" b="1" dirty="0"/>
              <a:t>	</a:t>
            </a:r>
            <a:r>
              <a:rPr lang="cs-CZ" sz="3500" b="1" dirty="0" smtClean="0"/>
              <a:t>		     </a:t>
            </a:r>
            <a:br>
              <a:rPr lang="cs-CZ" sz="3500" b="1" dirty="0" smtClean="0"/>
            </a:br>
            <a:r>
              <a:rPr lang="cs-CZ" sz="3500" b="1" dirty="0" smtClean="0"/>
              <a:t>			     Po čtení knihy</a:t>
            </a:r>
          </a:p>
          <a:p>
            <a:pPr marL="0" indent="0">
              <a:buNone/>
            </a:pPr>
            <a:r>
              <a:rPr lang="cs-CZ" sz="3500" b="1" dirty="0"/>
              <a:t>	</a:t>
            </a:r>
            <a:r>
              <a:rPr lang="cs-CZ" sz="3500" b="1" dirty="0" smtClean="0"/>
              <a:t>		     </a:t>
            </a:r>
          </a:p>
          <a:p>
            <a:pPr marL="0" indent="0">
              <a:buNone/>
            </a:pPr>
            <a:r>
              <a:rPr lang="cs-CZ" sz="3500" b="1" dirty="0"/>
              <a:t>	</a:t>
            </a:r>
            <a:r>
              <a:rPr lang="cs-CZ" sz="3500" b="1" dirty="0" smtClean="0"/>
              <a:t>		     Po sledování TV</a:t>
            </a:r>
          </a:p>
          <a:p>
            <a:pPr marL="0" indent="0">
              <a:buNone/>
            </a:pPr>
            <a:r>
              <a:rPr lang="cs-CZ" sz="3500" b="1" dirty="0" smtClean="0"/>
              <a:t>				</a:t>
            </a:r>
            <a:endParaRPr lang="cs-CZ" sz="3500" b="1" dirty="0"/>
          </a:p>
        </p:txBody>
      </p:sp>
      <p:pic>
        <p:nvPicPr>
          <p:cNvPr id="8195" name="Picture 3" descr="C:\Users\Elizabeth\AppData\Local\Microsoft\Windows\Temporary Internet Files\Content.IE5\0BK7S110\MC9002909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3" y="4416088"/>
            <a:ext cx="2170138" cy="15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lizabeth\AppData\Local\Microsoft\Windows\Temporary Internet Files\Content.IE5\IX6DX6ZC\MC9003488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8" y="712676"/>
            <a:ext cx="1296144" cy="22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lizabeth\AppData\Local\Microsoft\Windows\Temporary Internet Files\Content.IE5\0BK7S110\MC90043316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48" y="1690410"/>
            <a:ext cx="817364" cy="8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lizabeth\AppData\Local\Microsoft\Windows\Temporary Internet Files\Content.IE5\11CPGF1X\MC90043316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00" y="4385083"/>
            <a:ext cx="824136" cy="8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5" y="782426"/>
            <a:ext cx="864096" cy="85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22" y="2665542"/>
            <a:ext cx="825581" cy="82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61" y="3440111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24" y="5301208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/>
              <a:t>Když se blíží večer, čeká na nás koupelna, kde se buď osprchujeme nebo si dáme koupel.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Při sprchování si rozetřeme sprchový gel </a:t>
            </a:r>
          </a:p>
          <a:p>
            <a:pPr marL="0" indent="0">
              <a:buNone/>
            </a:pPr>
            <a:r>
              <a:rPr lang="cs-CZ" b="1" dirty="0" smtClean="0"/>
              <a:t>po celém těle rukou nebo použijeme houbu. </a:t>
            </a:r>
            <a:endParaRPr lang="cs-CZ" b="1" dirty="0"/>
          </a:p>
        </p:txBody>
      </p:sp>
      <p:pic>
        <p:nvPicPr>
          <p:cNvPr id="9222" name="Picture 6" descr="C:\Users\Elizabeth\AppData\Local\Microsoft\Windows\Temporary Internet Files\Content.IE5\M05N8FOM\MC9004041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10" y="4941168"/>
            <a:ext cx="1570442" cy="159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3134"/>
            <a:ext cx="109085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C:\Users\Elizabeth\AppData\Local\Microsoft\Windows\Temporary Internet Files\Content.IE5\M05N8FOM\MM90036530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7832"/>
            <a:ext cx="2026518" cy="20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6406" y="332656"/>
            <a:ext cx="8229600" cy="5976664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b="1" dirty="0" smtClean="0"/>
              <a:t>Když se umýváme ve vaně, můžeme si do koupele nalít voňavou pěnu, vzít si gumovou hračku a trochu si pohrát ve vodě.</a:t>
            </a:r>
            <a:endParaRPr lang="cs-CZ" b="1" dirty="0"/>
          </a:p>
        </p:txBody>
      </p:sp>
      <p:pic>
        <p:nvPicPr>
          <p:cNvPr id="10245" name="Picture 5" descr="C:\Users\Elizabeth\AppData\Local\Microsoft\Windows\Temporary Internet Files\Content.IE5\IX6DX6ZC\MC9003888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157586" cy="35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Když jsme čistí a voňaví, utřeme se osuškou.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Po koupeli je vhodné ostříhat si nehty na rukou i nohou.</a:t>
            </a:r>
            <a:endParaRPr lang="cs-CZ" b="1" dirty="0"/>
          </a:p>
        </p:txBody>
      </p:sp>
      <p:pic>
        <p:nvPicPr>
          <p:cNvPr id="11266" name="Picture 2" descr="C:\Users\Elizabeth\AppData\Local\Microsoft\Windows\Temporary Internet Files\Content.IE5\0BK7S110\MC9003523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1728192" cy="24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Elizabeth\AppData\Local\Microsoft\Windows\Temporary Internet Files\Content.IE5\IX6DX6ZC\MC9002505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48" y="4634788"/>
            <a:ext cx="2450471" cy="21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Co patří k předmětům osobní hygieny: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12291" name="Picture 3" descr="C:\Users\Elizabeth\AppData\Local\Microsoft\Windows\Temporary Internet Files\Content.IE5\IX6DX6ZC\MC900325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3213"/>
            <a:ext cx="1728192" cy="21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lizabeth\AppData\Local\Microsoft\Windows\Temporary Internet Files\Content.IE5\M05N8FOM\MC9004126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8" y="4298392"/>
            <a:ext cx="2477052" cy="13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Elizabeth\AppData\Local\Microsoft\Windows\Temporary Internet Files\Content.IE5\IX6DX6ZC\MC900355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25" y="1419028"/>
            <a:ext cx="1098438" cy="19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Elizabeth\AppData\Local\Microsoft\Windows\Temporary Internet Files\Content.IE5\IX6DX6ZC\MC9002150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28">
            <a:off x="5088523" y="4135265"/>
            <a:ext cx="1389370" cy="19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87" y="1855325"/>
            <a:ext cx="108810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7" y="429839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1489"/>
            <a:ext cx="1131242" cy="113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9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izabeth\AppData\Local\Microsoft\Windows\Temporary Internet Files\Content.IE5\M05N8FOM\MC90044180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lizabeth\AppData\Local\Microsoft\Windows\Temporary Internet Files\Content.IE5\M05N8FOM\MC9004125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64096" cy="18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Elizabeth\AppData\Local\Microsoft\Windows\Temporary Internet Files\Content.IE5\0BK7S110\MC9002507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3214"/>
            <a:ext cx="1535822" cy="20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Elizabeth\AppData\Local\Microsoft\Windows\Temporary Internet Files\Content.IE5\11CPGF1X\MC9004136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1796613" cy="13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Elizabeth\AppData\Local\Microsoft\Windows\Temporary Internet Files\Content.IE5\0BK7S110\MC9003488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07238"/>
            <a:ext cx="1830629" cy="13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Elizabeth\AppData\Local\Microsoft\Windows\Temporary Internet Files\Content.IE5\0BK7S110\MC90035133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3" y="4797152"/>
            <a:ext cx="2055922" cy="11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5101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21309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3019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72" y="2707238"/>
            <a:ext cx="1090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51" y="783502"/>
            <a:ext cx="1059234" cy="10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Co patří k předmětům osobní hygieny: řešení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12291" name="Picture 3" descr="C:\Users\Elizabeth\AppData\Local\Microsoft\Windows\Temporary Internet Files\Content.IE5\IX6DX6ZC\MC900325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3213"/>
            <a:ext cx="1728192" cy="21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lizabeth\AppData\Local\Microsoft\Windows\Temporary Internet Files\Content.IE5\M05N8FOM\MC9004126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8" y="4298392"/>
            <a:ext cx="2477052" cy="13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Elizabeth\AppData\Local\Microsoft\Windows\Temporary Internet Files\Content.IE5\IX6DX6ZC\MC900355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25" y="1419028"/>
            <a:ext cx="1098438" cy="19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Elizabeth\AppData\Local\Microsoft\Windows\Temporary Internet Files\Content.IE5\IX6DX6ZC\MC9002150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28">
            <a:off x="5088523" y="4135265"/>
            <a:ext cx="1389370" cy="19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87" y="1855325"/>
            <a:ext cx="108810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7" y="429839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1489"/>
            <a:ext cx="1131242" cy="113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5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izabeth\AppData\Local\Microsoft\Windows\Temporary Internet Files\Content.IE5\M05N8FOM\MC90044180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lizabeth\AppData\Local\Microsoft\Windows\Temporary Internet Files\Content.IE5\M05N8FOM\MC9004125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64096" cy="18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Elizabeth\AppData\Local\Microsoft\Windows\Temporary Internet Files\Content.IE5\0BK7S110\MC9002507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3214"/>
            <a:ext cx="1535822" cy="20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Elizabeth\AppData\Local\Microsoft\Windows\Temporary Internet Files\Content.IE5\11CPGF1X\MC9004136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1796613" cy="13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Elizabeth\AppData\Local\Microsoft\Windows\Temporary Internet Files\Content.IE5\0BK7S110\MC9003488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07238"/>
            <a:ext cx="1830629" cy="13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Elizabeth\AppData\Local\Microsoft\Windows\Temporary Internet Files\Content.IE5\0BK7S110\MC90035133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3" y="4797152"/>
            <a:ext cx="2055922" cy="11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5101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21309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5013176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5030192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679493"/>
            <a:ext cx="1090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83502"/>
            <a:ext cx="1059234" cy="10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 jaké denní době patří tato činnost?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Ráno 					Večer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4338" name="Picture 2" descr="C:\Users\Elizabeth\AppData\Local\Microsoft\Windows\Temporary Internet Files\Content.IE5\IX6DX6ZC\MC9002321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1093"/>
            <a:ext cx="1440160" cy="14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Elizabeth\AppData\Local\Microsoft\Windows\Temporary Internet Files\Content.IE5\11CPGF1X\MC900221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8566"/>
            <a:ext cx="1591651" cy="13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Elizabeth\AppData\Local\Microsoft\Windows\Temporary Internet Files\Content.IE5\0BK7S110\MC9003511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2334"/>
            <a:ext cx="879775" cy="18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Elizabeth\AppData\Local\Microsoft\Windows\Temporary Internet Files\Content.IE5\IX6DX6ZC\MC900440556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30218"/>
            <a:ext cx="1545918" cy="17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Elizabeth\AppData\Local\Microsoft\Windows\Temporary Internet Files\Content.IE5\M05N8FOM\MC90039752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22962"/>
            <a:ext cx="152247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Elizabeth\AppData\Local\Microsoft\Windows\Temporary Internet Files\Content.IE5\11CPGF1X\MM90035663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30" y="4909796"/>
            <a:ext cx="2076835" cy="15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10048"/>
            <a:ext cx="72231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1" y="3031850"/>
            <a:ext cx="7953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44382"/>
            <a:ext cx="7254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87745"/>
            <a:ext cx="7921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05" y="3376337"/>
            <a:ext cx="7921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15" y="5319110"/>
            <a:ext cx="7921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Tato prezentace slouží k seznámení žáků s předměty osobní hygieny a s důležitostí hygienických návyků, které slouží k ochraně zdraví a prevenci nemocí.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cs-CZ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 určena pro žáky ZŠ speciální. </a:t>
            </a:r>
          </a:p>
          <a:p>
            <a:pPr fontAlgn="base">
              <a:spcAft>
                <a:spcPct val="0"/>
              </a:spcAft>
            </a:pPr>
            <a:r>
              <a:rPr lang="cs-CZ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Období vytvoření vzdělávacího materiálu – </a:t>
            </a:r>
            <a:r>
              <a:rPr lang="cs-CZ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červen </a:t>
            </a:r>
            <a:r>
              <a:rPr lang="cs-CZ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2012.</a:t>
            </a:r>
            <a:endParaRPr lang="cs-CZ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3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 jaké denní době patří tato činnost? řešení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Ráno 					Večer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4338" name="Picture 2" descr="C:\Users\Elizabeth\AppData\Local\Microsoft\Windows\Temporary Internet Files\Content.IE5\IX6DX6ZC\MC9002321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1093"/>
            <a:ext cx="1440160" cy="14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Elizabeth\AppData\Local\Microsoft\Windows\Temporary Internet Files\Content.IE5\11CPGF1X\MC900221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8566"/>
            <a:ext cx="1591651" cy="13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Elizabeth\AppData\Local\Microsoft\Windows\Temporary Internet Files\Content.IE5\0BK7S110\MC9003511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2334"/>
            <a:ext cx="879775" cy="18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Elizabeth\AppData\Local\Microsoft\Windows\Temporary Internet Files\Content.IE5\IX6DX6ZC\MC900440556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30218"/>
            <a:ext cx="1545918" cy="17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Elizabeth\AppData\Local\Microsoft\Windows\Temporary Internet Files\Content.IE5\M05N8FOM\MC90039752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22962"/>
            <a:ext cx="152247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Elizabeth\AppData\Local\Microsoft\Windows\Temporary Internet Files\Content.IE5\11CPGF1X\MM90035663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30" y="4909796"/>
            <a:ext cx="2076835" cy="15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10048"/>
            <a:ext cx="72231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1" y="3031850"/>
            <a:ext cx="7953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44382"/>
            <a:ext cx="7254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87745"/>
            <a:ext cx="7921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05" y="3376337"/>
            <a:ext cx="7921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15" y="5319110"/>
            <a:ext cx="7921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>
                <a:solidFill>
                  <a:prstClr val="black"/>
                </a:solidFill>
              </a:rPr>
              <a:t>Obrázky dostupné z Klipart sady Microsoft Office.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8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7"/>
            <a:ext cx="8229600" cy="16561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 smtClean="0"/>
              <a:t>Osobní hygiena je velmi důležitá pro naše </a:t>
            </a:r>
          </a:p>
          <a:p>
            <a:pPr marL="0" indent="0" algn="just">
              <a:buNone/>
            </a:pPr>
            <a:r>
              <a:rPr lang="cs-CZ" b="1" dirty="0" smtClean="0"/>
              <a:t>zdraví, každý musí chodit čistě umytý </a:t>
            </a:r>
            <a:endParaRPr lang="cs-CZ" b="1" dirty="0"/>
          </a:p>
          <a:p>
            <a:pPr marL="0" indent="0" algn="just">
              <a:buNone/>
            </a:pPr>
            <a:r>
              <a:rPr lang="cs-CZ" b="1" dirty="0" smtClean="0"/>
              <a:t>a upravený, nejen do školy, ale i doma.</a:t>
            </a:r>
            <a:endParaRPr lang="cs-CZ" b="1" dirty="0"/>
          </a:p>
        </p:txBody>
      </p:sp>
      <p:pic>
        <p:nvPicPr>
          <p:cNvPr id="1026" name="Picture 2" descr="C:\Users\Elizabeth\AppData\Local\Microsoft\Windows\Temporary Internet Files\Content.IE5\IX6DX6ZC\MC90044055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240360" cy="36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1064" y="620688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Každé ráno když vstaneme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s</a:t>
            </a:r>
            <a:r>
              <a:rPr lang="cs-CZ" b="1" dirty="0" smtClean="0"/>
              <a:t>i umyjeme obličej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v</a:t>
            </a:r>
            <a:r>
              <a:rPr lang="cs-CZ" b="1" dirty="0" smtClean="0"/>
              <a:t>yčistíme si zuby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a</a:t>
            </a:r>
            <a:r>
              <a:rPr lang="cs-CZ" b="1" dirty="0" smtClean="0"/>
              <a:t> učešeme se                                     .</a:t>
            </a:r>
            <a:endParaRPr lang="cs-CZ" b="1" dirty="0"/>
          </a:p>
        </p:txBody>
      </p:sp>
      <p:pic>
        <p:nvPicPr>
          <p:cNvPr id="2050" name="Picture 2" descr="C:\Users\Elizabeth\AppData\Local\Microsoft\Windows\Temporary Internet Files\Content.IE5\0BK7S110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696"/>
            <a:ext cx="1659632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lizabeth\AppData\Local\Microsoft\Windows\Temporary Internet Files\Content.IE5\M05N8FOM\MC9002909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1603972" cy="11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izabeth\AppData\Local\Microsoft\Windows\Temporary Internet Files\Content.IE5\11CPGF1X\MC9004418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660">
            <a:off x="3822895" y="3092102"/>
            <a:ext cx="1623923" cy="16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lizabeth\AppData\Local\Microsoft\Windows\Temporary Internet Files\Content.IE5\0BK7S110\MC9002909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626">
            <a:off x="3164649" y="5115422"/>
            <a:ext cx="256243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Čistí a upravení můžeme jít do školy.</a:t>
            </a:r>
            <a:endParaRPr lang="cs-CZ" b="1" dirty="0"/>
          </a:p>
        </p:txBody>
      </p:sp>
      <p:pic>
        <p:nvPicPr>
          <p:cNvPr id="3076" name="Picture 4" descr="C:\Users\Elizabeth\AppData\Local\Microsoft\Windows\Temporary Internet Files\Content.IE5\11CPGF1X\MP9004329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8" y="2060848"/>
            <a:ext cx="2712712" cy="40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Ve škole o přestávce chodíme na WC, potom si nesmíme zapomenout umýt ruce mýdlem.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To děláme po každé návštěvě WC.</a:t>
            </a:r>
            <a:endParaRPr lang="cs-CZ" b="1" dirty="0"/>
          </a:p>
        </p:txBody>
      </p:sp>
      <p:pic>
        <p:nvPicPr>
          <p:cNvPr id="4099" name="Picture 3" descr="C:\Users\Elizabeth\AppData\Local\Microsoft\Windows\Temporary Internet Files\Content.IE5\11CPGF1X\MP9004243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Když je svačinová přestávka, před jídlem </a:t>
            </a:r>
          </a:p>
          <a:p>
            <a:pPr marL="0" indent="0" algn="ctr">
              <a:buNone/>
            </a:pPr>
            <a:r>
              <a:rPr lang="cs-CZ" b="1" dirty="0" smtClean="0"/>
              <a:t>a po jídle si umyjeme ruce mýdlem. </a:t>
            </a:r>
          </a:p>
        </p:txBody>
      </p:sp>
      <p:pic>
        <p:nvPicPr>
          <p:cNvPr id="5122" name="Picture 2" descr="C:\Users\Elizabeth\AppData\Local\Microsoft\Windows\Temporary Internet Files\Content.IE5\M05N8FOM\MC900379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41" y="1844824"/>
            <a:ext cx="3960440" cy="357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7544" y="5589239"/>
            <a:ext cx="8236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Ruce si umýváme mýdlem před každým jídlem. 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560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368152"/>
          </a:xfrm>
        </p:spPr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Také si umýváme ruce, když se vracíme z venku.</a:t>
            </a:r>
            <a:endParaRPr lang="cs-CZ" b="1" dirty="0"/>
          </a:p>
        </p:txBody>
      </p:sp>
      <p:pic>
        <p:nvPicPr>
          <p:cNvPr id="6146" name="Picture 2" descr="C:\Users\Elizabeth\AppData\Local\Microsoft\Windows\Temporary Internet Files\Content.IE5\0BK7S110\MP9004280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84168" cy="403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584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Když máme rýmu, nosíme s sebou kapesník. </a:t>
            </a:r>
            <a:r>
              <a:rPr lang="cs-CZ" b="1" dirty="0"/>
              <a:t>P</a:t>
            </a:r>
            <a:r>
              <a:rPr lang="cs-CZ" b="1" dirty="0" smtClean="0"/>
              <a:t>ravidelně smrkáme a nezapomínáme si umýt ruce.</a:t>
            </a:r>
            <a:endParaRPr lang="cs-CZ" b="1" dirty="0"/>
          </a:p>
        </p:txBody>
      </p:sp>
      <p:pic>
        <p:nvPicPr>
          <p:cNvPr id="7170" name="Picture 2" descr="C:\Users\Elizabeth\AppData\Local\Microsoft\Windows\Temporary Internet Files\Content.IE5\IX6DX6ZC\MC900360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528392" cy="39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320</Words>
  <Application>Microsoft Office PowerPoint</Application>
  <PresentationFormat>Předvádění na obrazovce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systému Office</vt:lpstr>
      <vt:lpstr>Motiv sady Office</vt:lpstr>
      <vt:lpstr>Prezentace aplikace PowerPoint</vt:lpstr>
      <vt:lpstr>Anotace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 jaké denní době patří tato činnost?</vt:lpstr>
      <vt:lpstr>K jaké denní době patří tato činnost?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Elizabeth</dc:creator>
  <cp:lastModifiedBy>SEF</cp:lastModifiedBy>
  <cp:revision>12</cp:revision>
  <dcterms:created xsi:type="dcterms:W3CDTF">2012-06-10T19:28:54Z</dcterms:created>
  <dcterms:modified xsi:type="dcterms:W3CDTF">2012-10-12T08:25:56Z</dcterms:modified>
</cp:coreProperties>
</file>