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766" r:id="rId2"/>
    <p:sldMasterId id="2147483752" r:id="rId3"/>
    <p:sldMasterId id="2147483711" r:id="rId4"/>
    <p:sldMasterId id="2147483687" r:id="rId5"/>
    <p:sldMasterId id="2147483675" r:id="rId6"/>
    <p:sldMasterId id="2147483735" r:id="rId7"/>
  </p:sldMasterIdLst>
  <p:notesMasterIdLst>
    <p:notesMasterId r:id="rId28"/>
  </p:notesMasterIdLst>
  <p:handoutMasterIdLst>
    <p:handoutMasterId r:id="rId29"/>
  </p:handoutMasterIdLst>
  <p:sldIdLst>
    <p:sldId id="256" r:id="rId8"/>
    <p:sldId id="272" r:id="rId9"/>
    <p:sldId id="284" r:id="rId10"/>
    <p:sldId id="291" r:id="rId11"/>
    <p:sldId id="286" r:id="rId12"/>
    <p:sldId id="285" r:id="rId13"/>
    <p:sldId id="261" r:id="rId14"/>
    <p:sldId id="274" r:id="rId15"/>
    <p:sldId id="275" r:id="rId16"/>
    <p:sldId id="297" r:id="rId17"/>
    <p:sldId id="290" r:id="rId18"/>
    <p:sldId id="258" r:id="rId19"/>
    <p:sldId id="260" r:id="rId20"/>
    <p:sldId id="296" r:id="rId21"/>
    <p:sldId id="294" r:id="rId22"/>
    <p:sldId id="262" r:id="rId23"/>
    <p:sldId id="288" r:id="rId24"/>
    <p:sldId id="257" r:id="rId25"/>
    <p:sldId id="289" r:id="rId26"/>
    <p:sldId id="29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Lato Light" panose="020B0604020202020204" charset="-18"/>
      <p:regular r:id="rId36"/>
      <p:bold r:id="rId37"/>
      <p:italic r:id="rId38"/>
      <p:boldItalic r:id="rId39"/>
    </p:embeddedFont>
    <p:embeddedFont>
      <p:font typeface="Roboto Slab Light" panose="020B0604020202020204" charset="0"/>
      <p:regular r:id="rId4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naskov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  <a:srgbClr val="F2955C"/>
    <a:srgbClr val="FF5050"/>
    <a:srgbClr val="F94347"/>
    <a:srgbClr val="FFBD19"/>
    <a:srgbClr val="57A7BD"/>
    <a:srgbClr val="E6A32A"/>
    <a:srgbClr val="3D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4908A-CEF4-46DE-807D-63E29783BCF5}">
  <a:tblStyle styleId="{4BD4908A-CEF4-46DE-807D-63E29783BC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268" autoAdjust="0"/>
  </p:normalViewPr>
  <p:slideViewPr>
    <p:cSldViewPr snapToGrid="0">
      <p:cViewPr varScale="1">
        <p:scale>
          <a:sx n="135" d="100"/>
          <a:sy n="135" d="100"/>
        </p:scale>
        <p:origin x="96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5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B6CE7F03-6927-4BAE-98AD-32201F7C4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E23E1DC-685C-4A49-AAE1-3E79E76AE8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993B-168E-4EC4-83F7-BF567EC69949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2DEC9B-886F-4686-974F-4B13A91156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32D15E0-E59E-4C9D-B33A-5F6A5FDA1F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1CD3-0901-4319-9099-8C1E7814427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37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974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31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20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37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3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1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/>
          <p:nvPr/>
        </p:nvSpPr>
        <p:spPr>
          <a:xfrm>
            <a:off x="5430351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5908251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>
            <a:off x="2706651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>
            <a:off x="2081695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16;p2"/>
          <p:cNvSpPr/>
          <p:nvPr/>
        </p:nvSpPr>
        <p:spPr>
          <a:xfrm>
            <a:off x="2420478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18;p2"/>
          <p:cNvSpPr/>
          <p:nvPr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2"/>
          <p:cNvSpPr/>
          <p:nvPr/>
        </p:nvSpPr>
        <p:spPr>
          <a:xfrm>
            <a:off x="6163991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20;p2"/>
          <p:cNvSpPr/>
          <p:nvPr/>
        </p:nvSpPr>
        <p:spPr>
          <a:xfrm>
            <a:off x="2300614" y="990194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7" y="4182127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71" y="506562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1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4" name="Google Shape;304;p12"/>
          <p:cNvSpPr/>
          <p:nvPr/>
        </p:nvSpPr>
        <p:spPr>
          <a:xfrm>
            <a:off x="217851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5" name="Google Shape;305;p12"/>
          <p:cNvSpPr/>
          <p:nvPr/>
        </p:nvSpPr>
        <p:spPr>
          <a:xfrm>
            <a:off x="1156978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8" name="Google Shape;308;p12"/>
          <p:cNvSpPr/>
          <p:nvPr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9" name="Google Shape;309;p12"/>
          <p:cNvSpPr/>
          <p:nvPr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2" name="Google Shape;312;p12"/>
          <p:cNvSpPr/>
          <p:nvPr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3" name="Google Shape;313;p12"/>
          <p:cNvSpPr/>
          <p:nvPr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4" name="Google Shape;314;p12"/>
          <p:cNvSpPr/>
          <p:nvPr/>
        </p:nvSpPr>
        <p:spPr>
          <a:xfrm>
            <a:off x="258291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5" name="Google Shape;315;p12"/>
          <p:cNvSpPr/>
          <p:nvPr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9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 preserve="1">
  <p:cSld name="1_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F29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2" name="Google Shape;332;p13"/>
          <p:cNvSpPr/>
          <p:nvPr/>
        </p:nvSpPr>
        <p:spPr>
          <a:xfrm>
            <a:off x="217851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3" name="Google Shape;333;p13"/>
          <p:cNvSpPr/>
          <p:nvPr/>
        </p:nvSpPr>
        <p:spPr>
          <a:xfrm>
            <a:off x="1156978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6" name="Google Shape;336;p13"/>
          <p:cNvSpPr/>
          <p:nvPr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7" name="Google Shape;337;p13"/>
          <p:cNvSpPr/>
          <p:nvPr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0" name="Google Shape;340;p13"/>
          <p:cNvSpPr/>
          <p:nvPr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1" name="Google Shape;341;p13"/>
          <p:cNvSpPr/>
          <p:nvPr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2" name="Google Shape;342;p13"/>
          <p:cNvSpPr/>
          <p:nvPr/>
        </p:nvSpPr>
        <p:spPr>
          <a:xfrm>
            <a:off x="258291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3" name="Google Shape;343;p13"/>
          <p:cNvSpPr/>
          <p:nvPr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9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525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F94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9" name="Google Shape;359;p14"/>
          <p:cNvSpPr/>
          <p:nvPr/>
        </p:nvSpPr>
        <p:spPr>
          <a:xfrm>
            <a:off x="217851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0" name="Google Shape;360;p14"/>
          <p:cNvSpPr/>
          <p:nvPr/>
        </p:nvSpPr>
        <p:spPr>
          <a:xfrm>
            <a:off x="1156978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3" name="Google Shape;363;p14"/>
          <p:cNvSpPr/>
          <p:nvPr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4" name="Google Shape;364;p14"/>
          <p:cNvSpPr/>
          <p:nvPr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7" name="Google Shape;367;p14"/>
          <p:cNvSpPr/>
          <p:nvPr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8" name="Google Shape;368;p14"/>
          <p:cNvSpPr/>
          <p:nvPr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9" name="Google Shape;369;p14"/>
          <p:cNvSpPr/>
          <p:nvPr/>
        </p:nvSpPr>
        <p:spPr>
          <a:xfrm>
            <a:off x="258291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0" name="Google Shape;370;p14"/>
          <p:cNvSpPr/>
          <p:nvPr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9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3"/>
          <p:cNvSpPr/>
          <p:nvPr/>
        </p:nvSpPr>
        <p:spPr>
          <a:xfrm>
            <a:off x="2630451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" name="Google Shape;40;p3"/>
          <p:cNvSpPr/>
          <p:nvPr/>
        </p:nvSpPr>
        <p:spPr>
          <a:xfrm>
            <a:off x="5430351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Google Shape;41;p3"/>
          <p:cNvSpPr/>
          <p:nvPr/>
        </p:nvSpPr>
        <p:spPr>
          <a:xfrm>
            <a:off x="5908251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" name="Google Shape;42;p3"/>
          <p:cNvSpPr/>
          <p:nvPr/>
        </p:nvSpPr>
        <p:spPr>
          <a:xfrm>
            <a:off x="2706651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" name="Google Shape;43;p3"/>
          <p:cNvSpPr/>
          <p:nvPr/>
        </p:nvSpPr>
        <p:spPr>
          <a:xfrm>
            <a:off x="2081695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" name="Google Shape;45;p3"/>
          <p:cNvSpPr/>
          <p:nvPr/>
        </p:nvSpPr>
        <p:spPr>
          <a:xfrm>
            <a:off x="2420478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3"/>
          <p:cNvSpPr/>
          <p:nvPr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" name="Google Shape;48;p3"/>
          <p:cNvSpPr/>
          <p:nvPr/>
        </p:nvSpPr>
        <p:spPr>
          <a:xfrm>
            <a:off x="6163991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" name="Google Shape;49;p3"/>
          <p:cNvSpPr/>
          <p:nvPr/>
        </p:nvSpPr>
        <p:spPr>
          <a:xfrm>
            <a:off x="2300614" y="990194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7" y="4182127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71" y="506562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2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2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91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4" name="Google Shape;194;p8"/>
          <p:cNvSpPr/>
          <p:nvPr/>
        </p:nvSpPr>
        <p:spPr>
          <a:xfrm>
            <a:off x="1704599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7" name="Google Shape;197;p8"/>
          <p:cNvSpPr/>
          <p:nvPr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8" name="Google Shape;198;p8"/>
          <p:cNvSpPr/>
          <p:nvPr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1" name="Google Shape;201;p8"/>
          <p:cNvSpPr/>
          <p:nvPr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2" name="Google Shape;202;p8"/>
          <p:cNvSpPr/>
          <p:nvPr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4" name="Google Shape;204;p8"/>
          <p:cNvSpPr/>
          <p:nvPr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2" y="482540"/>
            <a:ext cx="398659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991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34E2E-3E92-4755-BA06-8E5C525E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6630EF-BE5D-4DF9-A1F1-EEE647279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CECEED7-46BE-49FF-9982-C6A0151F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2F9A5AE-6E06-49EC-BF8B-7B42341D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562881C-CC01-4D49-8402-5EAD62F8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42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81A8-88BE-4112-8F7B-BA59829C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12F9E1-8624-4ECB-96FE-90999A39E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24986D-A9C6-430A-A3B0-609A7AE8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EC992-FEA9-4656-AF41-D7CA0822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F130789-B6C9-44A4-8DB8-3A80D2B2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85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2B51A-555A-4DB6-8E18-4CA59FE9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29767C7-6A00-4CEB-A1E1-5D1E2AC13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075B1F-18CE-4A7F-A2EB-D2EE1AC9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EF4042-F5B5-46C0-9B04-26D8404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2000349-945B-4616-8DE5-ACE3A913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30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2F8F-400F-4F11-B60A-336F6501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69F41E-61E8-4113-83E2-B419C8842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49BE7D8-2020-4874-97F6-A7442A08B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7B8887C-B4C4-49B2-A252-650157FE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123931C-0E3C-4758-9510-C50F48A2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CB4E5A1-F514-4DC5-9EBB-E5CB3C5A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839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6715D-A13F-4A8A-858E-7DD53B45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2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F2E744C-F6B4-48FB-8F3E-BD8861D6D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83B1041-FC03-469E-BB1F-29228AD96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74E9E60C-6AB8-45C4-913C-E153E22B1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0685220-302A-48A9-80ED-EA2A07E50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77A4663-7FE6-4877-8BE0-A5B4869C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890537F-D586-41DD-8EE6-7EB35A6A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C9044EA-9839-48DF-A2FB-C961DA5E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833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18FB944-DA22-44E3-890C-4769407F7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92" y="521907"/>
            <a:ext cx="8413219" cy="4210712"/>
          </a:xfrm>
          <a:prstGeom prst="rect">
            <a:avLst/>
          </a:prstGeom>
        </p:spPr>
      </p:pic>
      <p:sp>
        <p:nvSpPr>
          <p:cNvPr id="41" name="Google Shape;41;p3"/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3"/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" name="Google Shape;45;p3"/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Google Shape;46;p3"/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3"/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" name="Google Shape;48;p3"/>
          <p:cNvSpPr/>
          <p:nvPr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307BE1E2-D62D-4042-B463-0355CDBC003A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</p:grpSpPr>
        <p:sp>
          <p:nvSpPr>
            <p:cNvPr id="43" name="Google Shape;43;p3"/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6888D41-7036-4297-906D-6AD19BDEA880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42" name="Google Shape;42;p3"/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50" name="Google Shape;50;p3"/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0996C90-4F8A-40EF-BA24-E0A50CC93F03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</p:grpSpPr>
        <p:sp>
          <p:nvSpPr>
            <p:cNvPr id="40" name="Google Shape;40;p3"/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solidFill>
              <a:srgbClr val="FFB600">
                <a:alpha val="7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2" name="Google Shape;62;p3"/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3"/>
          <p:cNvSpPr/>
          <p:nvPr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459F9A10-A85D-464D-8AEC-A750382398A1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33" name="Google Shape;192;p8">
              <a:extLst>
                <a:ext uri="{FF2B5EF4-FFF2-40B4-BE49-F238E27FC236}">
                  <a16:creationId xmlns:a16="http://schemas.microsoft.com/office/drawing/2014/main" id="{084D36E7-CA08-4663-9969-480833815936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34" name="Obrázok 33">
              <a:extLst>
                <a:ext uri="{FF2B5EF4-FFF2-40B4-BE49-F238E27FC236}">
                  <a16:creationId xmlns:a16="http://schemas.microsoft.com/office/drawing/2014/main" id="{042566E6-CE86-40A1-96A7-65ED45058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14A78-213F-49BE-89B0-AF16A256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2DD7E1C-4214-426B-8EF3-C7E4E1E8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3600B79-566F-44C8-B6A4-367E1926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0CC81A7-4A76-4800-B4FD-08629E5E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424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5028171-5E5A-4392-9C25-A8E00B2F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5BE1B3-29F6-4111-A2EC-101EEA6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54C54C-A8E4-45E5-855A-5B6BB944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23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086F3-13EC-44A5-B2A7-58155A90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B6E2D9-BF05-45E0-984F-EF5398E4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FC807A-3B6E-4969-828F-F4089856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68C32AD-45FC-4BDC-AE4A-E1CC8FFF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B09BD14-BD9F-4567-9D57-0ADEBEA7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BCE3401-41EF-4F55-9BFD-A0FEA8C2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960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8F2C2-0C1F-470B-935F-9F68EE1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7705776-B148-4D63-9D55-8340F0481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C20DFB1-9E40-4A53-BE34-6281748AB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5383BBB-BBDD-441D-B573-F7549F43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5F86E3-269B-4446-9351-3537C5D8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D352E9-3657-4B0D-8B3D-63868287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381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1C3E1-6D5D-491A-B0BD-065E65EF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92EB85A-353D-4286-9C72-1AA46460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8E8A73-5E70-4288-B2A6-A9E3FC11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EF02FC-E093-4B03-B88B-222DEB81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D39F7D-0282-4728-B282-9AD43F4E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60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0D44B08-83BC-4774-8ED2-1F71FE7E0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4642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389B340-B008-4F92-BC7E-21CA8F510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4642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4C23FA-C0C1-43EA-AB50-48C39CC3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62326B-DB65-44DC-B594-05331E87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ADA66B-5AF0-4B98-B53B-BFD57C35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264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7F7D9-0722-4185-89C7-050E9CF58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7AC9EC-542A-4551-B6A4-E59693304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BF99B0-826C-4F89-B4AC-FBE18A91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C10E1C-DD17-4A2E-ACE3-82E82CBA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FE9330-E4F1-484B-A6E7-BBAE148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6410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B43CF-62EF-4318-A7F1-6E16D36F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127873-E152-4B9B-B80F-A040A86B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D0E55B4-7E5F-4426-849B-714DBF65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10F6DD-C47F-45CE-A882-CD112CD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BF8730-2CA1-4D47-B700-28B2EF1F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6271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C775D-1B11-4957-9AC9-C7DC519C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DED3E53-2443-4F57-81E4-7C87F413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AF1A6A-652F-453C-89F4-CF251D3E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D6EA6D-B5B1-4AE4-83FF-D1C014EC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6CF60E-DA09-4BC6-A208-05351B61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38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E5747-C6D4-4AD1-B67F-13B6642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B17F72-2BDB-42E0-9E03-79A0C7820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D5DA70-59A2-4BCD-885D-C2B7C8DC3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F547DA-72EF-4630-8C47-00E35507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59B81D4-FE39-4436-A16D-E7D2AF64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FBBF4DA-175D-496F-8BB4-9D7C1714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9" name="Google Shape;69;p4"/>
          <p:cNvSpPr/>
          <p:nvPr/>
        </p:nvSpPr>
        <p:spPr>
          <a:xfrm>
            <a:off x="3822972" y="-320802"/>
            <a:ext cx="1101701" cy="1081787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" name="Google Shape;70;p4"/>
          <p:cNvSpPr/>
          <p:nvPr/>
        </p:nvSpPr>
        <p:spPr>
          <a:xfrm>
            <a:off x="4713357" y="10235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1" name="Google Shape;71;p4"/>
          <p:cNvSpPr/>
          <p:nvPr/>
        </p:nvSpPr>
        <p:spPr>
          <a:xfrm>
            <a:off x="3628321" y="514250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2" name="Google Shape;72;p4"/>
          <p:cNvSpPr/>
          <p:nvPr/>
        </p:nvSpPr>
        <p:spPr>
          <a:xfrm>
            <a:off x="3023127" y="100224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3" name="Google Shape;73;p4"/>
          <p:cNvSpPr/>
          <p:nvPr/>
        </p:nvSpPr>
        <p:spPr>
          <a:xfrm>
            <a:off x="5617683" y="391592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4" name="Google Shape;74;p4"/>
          <p:cNvSpPr/>
          <p:nvPr/>
        </p:nvSpPr>
        <p:spPr>
          <a:xfrm>
            <a:off x="-140398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5" name="Google Shape;75;p4"/>
          <p:cNvSpPr/>
          <p:nvPr/>
        </p:nvSpPr>
        <p:spPr>
          <a:xfrm>
            <a:off x="8079303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6" name="Google Shape;76;p4"/>
          <p:cNvSpPr/>
          <p:nvPr/>
        </p:nvSpPr>
        <p:spPr>
          <a:xfrm>
            <a:off x="407151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9" name="Google Shape;79;p4"/>
          <p:cNvSpPr/>
          <p:nvPr/>
        </p:nvSpPr>
        <p:spPr>
          <a:xfrm>
            <a:off x="8471999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" name="Google Shape;81;p4"/>
          <p:cNvSpPr/>
          <p:nvPr/>
        </p:nvSpPr>
        <p:spPr>
          <a:xfrm>
            <a:off x="8327790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702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4954196" y="271694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5" name="Google Shape;95;p4"/>
          <p:cNvSpPr txBox="1"/>
          <p:nvPr/>
        </p:nvSpPr>
        <p:spPr>
          <a:xfrm>
            <a:off x="1512749" y="81097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B80BE-A2F0-489B-804C-FD64836E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2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D447044-61BC-441E-ABDE-F98B4D38C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F759F1B-4A4C-4BBC-BF50-B48C845E9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5C14B94-6FDD-4FF5-B31D-DF0C98765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45A2194-2189-49AF-BBE8-4429B79EA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EBDF242-2DFD-4AC2-87D9-2E57DBB2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60F0674-D247-47B2-B966-8577C1DE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0F029EA-A761-4883-9E3A-E34513D6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380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808A7-FF5D-4243-8E57-75C6655F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1F0AD8D-0A8E-43A0-B5D5-C65E7D59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3628F96-9399-4EEB-B96D-14196DCF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D341EF-10BE-4C6A-82BE-19B54A41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583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6E48BC8-408C-49CA-B391-6967353F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AD5C93D-9E94-4633-AC3A-F943BB83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1E6C2A-9154-4CD2-A5D0-39D5743A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886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50EBA-2402-496C-A750-4B577257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2A2C60-B63C-4AA5-B363-281671EC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82D0B01-BA9B-4579-A2C9-F037BED21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5A2FF99-4BD9-460B-B8AA-4AE4FBB3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23501D6-5867-4D06-88E9-16421729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B36E19E-5F64-4773-868C-D8914EFD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6965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28CCA-39D4-4F14-B00C-2DD6D0DB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1CEA4AA-5BA1-485F-9FD1-37E983791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E5FF318-32E6-4A7F-8F0C-C251F9560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4230997-03F3-4B37-B60B-14A5D539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974B42-2F6E-4D7A-82BC-ECE2E370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808DBE0-4071-41D7-8320-F07B464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086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31869-27F6-4048-80FE-2CAAD87B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7CBD9D9-7318-4063-8CE6-C37331E10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4C395B-B832-43B5-9D0E-A9211DE5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F6904F-9755-4A70-A569-D71CC27B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C81F7DE-6B94-4E3B-9528-0B7F523C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47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F12F213-BAE1-4863-AEBF-F3CC62104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4642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E6B2E4A-480F-45DD-BD1F-A60CF08AB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4642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FFDF62-43EA-4AA8-A1EC-DA4E8F0D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3F7534-3994-46FF-AFA2-52DD7990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10E5ED-331C-4474-B1ED-C631018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073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1A280-DFF2-455D-B5C7-1462CEE4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C06A10-E823-432F-B35A-E66DD99EC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0A1876-80C0-4F73-A363-B6D57ABB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2FDB76-6C47-43F5-8861-25BB6D92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D36640-2D42-45D8-BA47-32AC65B6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259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4E2F1-9639-40C4-99AA-81FB3CF2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D1A905-F186-45D7-8FC3-E5D712FE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1F3DA1-7733-4195-9A4F-24AD6677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2FA5EE-2DEA-469E-83F0-61A16975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7444A4-CF73-47D6-94FF-AE9D55BD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92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046DF-E1DC-4B41-BAA3-D0823419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113646D-D20B-4F86-8A93-2D29082D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3CFB5E-852F-4E32-90F2-EFF07EB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CD2194-6FD5-47ED-8B03-0AC77690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AD5A55E-5F74-4F5E-8A70-ED966738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028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2B36CE9-D0C7-4B75-8076-4CCE59DE4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94" y="489712"/>
            <a:ext cx="8385385" cy="4196782"/>
          </a:xfrm>
          <a:prstGeom prst="rect">
            <a:avLst/>
          </a:prstGeom>
        </p:spPr>
      </p:pic>
      <p:sp>
        <p:nvSpPr>
          <p:cNvPr id="32" name="Google Shape;41;p3">
            <a:extLst>
              <a:ext uri="{FF2B5EF4-FFF2-40B4-BE49-F238E27FC236}">
                <a16:creationId xmlns:a16="http://schemas.microsoft.com/office/drawing/2014/main" id="{2BB05289-9209-43E9-817A-36E619F0F248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44;p3">
            <a:extLst>
              <a:ext uri="{FF2B5EF4-FFF2-40B4-BE49-F238E27FC236}">
                <a16:creationId xmlns:a16="http://schemas.microsoft.com/office/drawing/2014/main" id="{4054A36A-765E-4FD7-9D1C-A9859A8FDEEB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" name="Google Shape;45;p3">
            <a:extLst>
              <a:ext uri="{FF2B5EF4-FFF2-40B4-BE49-F238E27FC236}">
                <a16:creationId xmlns:a16="http://schemas.microsoft.com/office/drawing/2014/main" id="{A911A28D-877E-46D2-9F10-A751DA616F2F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46;p3">
            <a:extLst>
              <a:ext uri="{FF2B5EF4-FFF2-40B4-BE49-F238E27FC236}">
                <a16:creationId xmlns:a16="http://schemas.microsoft.com/office/drawing/2014/main" id="{78773838-E0BF-4912-81CA-5F40E7C862A0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47;p3">
            <a:extLst>
              <a:ext uri="{FF2B5EF4-FFF2-40B4-BE49-F238E27FC236}">
                <a16:creationId xmlns:a16="http://schemas.microsoft.com/office/drawing/2014/main" id="{C0F64F31-633D-41B1-81FA-7057B477744D}"/>
              </a:ext>
            </a:extLst>
          </p:cNvPr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48;p3">
            <a:extLst>
              <a:ext uri="{FF2B5EF4-FFF2-40B4-BE49-F238E27FC236}">
                <a16:creationId xmlns:a16="http://schemas.microsoft.com/office/drawing/2014/main" id="{00FEA2D5-75E4-4489-ACE5-50A34292996D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E419A672-3F7C-4DD5-AA77-1FB65F056CCE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</p:grpSpPr>
        <p:sp>
          <p:nvSpPr>
            <p:cNvPr id="39" name="Google Shape;43;p3">
              <a:extLst>
                <a:ext uri="{FF2B5EF4-FFF2-40B4-BE49-F238E27FC236}">
                  <a16:creationId xmlns:a16="http://schemas.microsoft.com/office/drawing/2014/main" id="{F1A02FBA-0D47-4505-BD65-23B9160BA5B3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40" name="Google Shape;49;p3">
              <a:extLst>
                <a:ext uri="{FF2B5EF4-FFF2-40B4-BE49-F238E27FC236}">
                  <a16:creationId xmlns:a16="http://schemas.microsoft.com/office/drawing/2014/main" id="{2D0A859C-5D5E-40B1-8A5D-012540C99CC0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45A6A6F-6A74-4D8A-B6C1-BA7F8D20A2C4}"/>
              </a:ext>
            </a:extLst>
          </p:cNvPr>
          <p:cNvGrpSpPr/>
          <p:nvPr userDrawn="1"/>
        </p:nvGrpSpPr>
        <p:grpSpPr>
          <a:xfrm>
            <a:off x="-124542" y="3742879"/>
            <a:ext cx="1097700" cy="1097700"/>
            <a:chOff x="1339563" y="3488775"/>
            <a:chExt cx="1097700" cy="1097700"/>
          </a:xfrm>
        </p:grpSpPr>
        <p:sp>
          <p:nvSpPr>
            <p:cNvPr id="42" name="Google Shape;42;p3">
              <a:extLst>
                <a:ext uri="{FF2B5EF4-FFF2-40B4-BE49-F238E27FC236}">
                  <a16:creationId xmlns:a16="http://schemas.microsoft.com/office/drawing/2014/main" id="{8BAE9996-AB7C-4FB2-A6D1-73D4665B5EEF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43" name="Google Shape;50;p3">
              <a:extLst>
                <a:ext uri="{FF2B5EF4-FFF2-40B4-BE49-F238E27FC236}">
                  <a16:creationId xmlns:a16="http://schemas.microsoft.com/office/drawing/2014/main" id="{F9DF9B92-5761-4FA7-88A2-C2890FC78E43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44" name="Google Shape;51;p3">
                <a:extLst>
                  <a:ext uri="{FF2B5EF4-FFF2-40B4-BE49-F238E27FC236}">
                    <a16:creationId xmlns:a16="http://schemas.microsoft.com/office/drawing/2014/main" id="{B0490117-01AF-40C3-B613-36F614E78CF8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45" name="Google Shape;52;p3">
                <a:extLst>
                  <a:ext uri="{FF2B5EF4-FFF2-40B4-BE49-F238E27FC236}">
                    <a16:creationId xmlns:a16="http://schemas.microsoft.com/office/drawing/2014/main" id="{C60D6D69-2199-47FE-A491-705622F45DEB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93CABD0-E621-43A7-B6D0-228C58EA7736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</p:grpSpPr>
        <p:sp>
          <p:nvSpPr>
            <p:cNvPr id="47" name="Google Shape;40;p3">
              <a:extLst>
                <a:ext uri="{FF2B5EF4-FFF2-40B4-BE49-F238E27FC236}">
                  <a16:creationId xmlns:a16="http://schemas.microsoft.com/office/drawing/2014/main" id="{88901657-6E0B-4D92-A74E-BE4B7927C17F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solidFill>
              <a:srgbClr val="FFB600">
                <a:alpha val="7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8" name="Google Shape;53;p3">
              <a:extLst>
                <a:ext uri="{FF2B5EF4-FFF2-40B4-BE49-F238E27FC236}">
                  <a16:creationId xmlns:a16="http://schemas.microsoft.com/office/drawing/2014/main" id="{D0DA678A-1C25-4843-B364-28F077E4BB9B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</p:grpSpPr>
          <p:sp>
            <p:nvSpPr>
              <p:cNvPr id="49" name="Google Shape;54;p3">
                <a:extLst>
                  <a:ext uri="{FF2B5EF4-FFF2-40B4-BE49-F238E27FC236}">
                    <a16:creationId xmlns:a16="http://schemas.microsoft.com/office/drawing/2014/main" id="{8BDC13F5-AB79-4DC1-9032-469C0E2C9588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55;p3">
                <a:extLst>
                  <a:ext uri="{FF2B5EF4-FFF2-40B4-BE49-F238E27FC236}">
                    <a16:creationId xmlns:a16="http://schemas.microsoft.com/office/drawing/2014/main" id="{C50ED5F0-F4F3-4A6F-B4AC-C5AB65CA3848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56;p3">
                <a:extLst>
                  <a:ext uri="{FF2B5EF4-FFF2-40B4-BE49-F238E27FC236}">
                    <a16:creationId xmlns:a16="http://schemas.microsoft.com/office/drawing/2014/main" id="{D143F09F-B564-4D29-BCE3-46532B52DCE7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57;p3">
                <a:extLst>
                  <a:ext uri="{FF2B5EF4-FFF2-40B4-BE49-F238E27FC236}">
                    <a16:creationId xmlns:a16="http://schemas.microsoft.com/office/drawing/2014/main" id="{78877D24-37E4-4F4A-A644-52ECFD0CC3FF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Google Shape;58;p3">
                <a:extLst>
                  <a:ext uri="{FF2B5EF4-FFF2-40B4-BE49-F238E27FC236}">
                    <a16:creationId xmlns:a16="http://schemas.microsoft.com/office/drawing/2014/main" id="{27844539-979E-42CC-8656-58FF66EE730C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Google Shape;59;p3">
                <a:extLst>
                  <a:ext uri="{FF2B5EF4-FFF2-40B4-BE49-F238E27FC236}">
                    <a16:creationId xmlns:a16="http://schemas.microsoft.com/office/drawing/2014/main" id="{057B7660-FA92-4D05-B142-3FEC31436AA8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Google Shape;60;p3">
                <a:extLst>
                  <a:ext uri="{FF2B5EF4-FFF2-40B4-BE49-F238E27FC236}">
                    <a16:creationId xmlns:a16="http://schemas.microsoft.com/office/drawing/2014/main" id="{2B434883-7F8F-41DA-9675-61EFEE6A3EF5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Google Shape;61;p3">
                <a:extLst>
                  <a:ext uri="{FF2B5EF4-FFF2-40B4-BE49-F238E27FC236}">
                    <a16:creationId xmlns:a16="http://schemas.microsoft.com/office/drawing/2014/main" id="{8BE6C7B2-C56C-49AA-81D9-8EC4A3D4CCFB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7" name="Google Shape;62;p3">
            <a:extLst>
              <a:ext uri="{FF2B5EF4-FFF2-40B4-BE49-F238E27FC236}">
                <a16:creationId xmlns:a16="http://schemas.microsoft.com/office/drawing/2014/main" id="{8D3D9B3C-ADE2-434C-B2E6-86989B58B1DD}"/>
              </a:ext>
            </a:extLst>
          </p:cNvPr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63;p3">
            <a:extLst>
              <a:ext uri="{FF2B5EF4-FFF2-40B4-BE49-F238E27FC236}">
                <a16:creationId xmlns:a16="http://schemas.microsoft.com/office/drawing/2014/main" id="{EAF34961-D493-4062-8B92-3316D31FFBAB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" name="Google Shape;64;p3">
            <a:extLst>
              <a:ext uri="{FF2B5EF4-FFF2-40B4-BE49-F238E27FC236}">
                <a16:creationId xmlns:a16="http://schemas.microsoft.com/office/drawing/2014/main" id="{BFBCDF2E-1A87-42FC-AFFE-5B1E8C67CF11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54396AFA-B6B3-4422-8534-566E2E6F9818}"/>
              </a:ext>
            </a:extLst>
          </p:cNvPr>
          <p:cNvGrpSpPr/>
          <p:nvPr userDrawn="1"/>
        </p:nvGrpSpPr>
        <p:grpSpPr>
          <a:xfrm>
            <a:off x="8065328" y="4352919"/>
            <a:ext cx="1165461" cy="1097700"/>
            <a:chOff x="83175" y="607632"/>
            <a:chExt cx="1999276" cy="1918498"/>
          </a:xfrm>
        </p:grpSpPr>
        <p:sp>
          <p:nvSpPr>
            <p:cNvPr id="61" name="Google Shape;192;p8">
              <a:extLst>
                <a:ext uri="{FF2B5EF4-FFF2-40B4-BE49-F238E27FC236}">
                  <a16:creationId xmlns:a16="http://schemas.microsoft.com/office/drawing/2014/main" id="{219C6C1E-018C-40CC-B6AE-939BB76CE23F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62" name="Obrázok 61">
              <a:extLst>
                <a:ext uri="{FF2B5EF4-FFF2-40B4-BE49-F238E27FC236}">
                  <a16:creationId xmlns:a16="http://schemas.microsoft.com/office/drawing/2014/main" id="{B4B7F195-A168-40D4-B9B8-ED2AA6786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E638D-FD9F-4235-A96D-E7F5D51D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E9EF2A-A743-4E22-BFD9-2F21812F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F746D05-71B7-4783-883B-D3E7F9C7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756D2A-72F3-4297-B4A0-B86DBABA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1E35C5-E388-4EBE-8018-C29492C9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4F03FE-6D88-4F25-94A1-FBB9B91E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885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F6898-DDC2-4D0C-92C3-42C7820B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2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2BBEE4C-49F5-4683-9FE1-03790639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E57A642-420F-4492-ADEE-1AC7A7333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770880A-4447-43E7-9E2E-37AF05A01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0178BE7-C9A0-437D-8387-3B143BBDA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288BDB7-63C5-49BA-8DFF-26A1D5E7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6E18638-92FC-4632-896E-449C7215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39B92FE-CC0C-4FE3-BACD-FF687915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362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1BF3-3CDE-4F54-A0BD-D44695A8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B033CC8-0861-4777-89A3-0D97E439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1BB59A1-B202-4D88-B5CE-1B759B58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A462BC-3454-41F9-AC43-84738E37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39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32A1D90-D5D3-497C-9027-AFE8006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A6D3E35-D242-4BF9-BB71-C5519D15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AAE4925-4A33-49BF-A1A9-FF905DDB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1282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5421E-A9F7-4077-9650-A4208588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B0A9A2-CFCA-4FF9-814C-DB399086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A642644-3E18-4FDF-8727-9DEF408F9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40535D1-3BC8-4460-8915-4089F156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01A365E-694F-483C-8572-669E5378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288FAF-9A7D-4CE6-B8A6-9271BE16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466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BBD8F-A30B-4507-A2F1-85A05AD3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3DD939B-FC86-437D-B6E4-B9633A1F6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69E43288-A37D-4299-9EE2-149E707AE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30D717B-0C90-4FBF-97E0-793BEE79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0BB658-A175-47F4-B61D-A2E3A5E9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DFD8A1-8A30-4175-A529-FB1FF4B2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705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1D5F6-4FC4-4FEC-9D05-F5A6782B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949F525-BCC6-4E97-B7B6-B2EB042EA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370A3A-3CCB-45D8-92F6-F010C0B2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1E079F-FCD2-454B-BE6C-454FE75D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EBB18B6-4AC5-4FFE-9A08-5E9FEBBC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84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41F5BA2-F1BE-43AE-A0BE-87B503F26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4642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0846C18E-ED7B-47F3-A96F-D63246154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4642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6B1526-B4F4-4B98-A0D6-F498B96A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68896D-3D04-48F1-8265-70CCA901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73D594-A99F-4FC2-9860-EFC9AA1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22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AC199-B937-4A30-A285-B8DF5783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922142-F84E-40E5-BEBE-170DDDD15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6DF9D8-E553-4BC6-A78A-5334795B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BDB2B6-1B8D-41C0-B193-1A19F1E3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EFDAA3-70A1-4033-ACD5-6285133A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043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C38DA-5D81-4E44-BC7B-FF305556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FF347A-D835-4EBA-8AE2-58AD4856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C11BEA-FBE1-4193-9483-F0752CE3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22EBEA-865B-452A-8CAA-4C11E1CD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517A75-FBA2-4FFD-AACF-E8255810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05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4" name="Google Shape;134;p6"/>
          <p:cNvSpPr/>
          <p:nvPr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5" name="Google Shape;135;p6"/>
          <p:cNvSpPr/>
          <p:nvPr/>
        </p:nvSpPr>
        <p:spPr>
          <a:xfrm>
            <a:off x="8468961" y="297943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8" name="Google Shape;138;p6"/>
          <p:cNvSpPr/>
          <p:nvPr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9" name="Google Shape;139;p6"/>
          <p:cNvSpPr/>
          <p:nvPr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1" name="Google Shape;141;p6"/>
          <p:cNvSpPr/>
          <p:nvPr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1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377" lvl="1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66" lvl="2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54" lvl="3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43" lvl="4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31" lvl="5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20" lvl="6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09" lvl="7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697" lvl="8" indent="-342891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6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1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377" lvl="1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66" lvl="2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54" lvl="3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43" lvl="4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31" lvl="5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20" lvl="6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09" lvl="7" indent="-342891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697" lvl="8" indent="-342891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193;p8">
            <a:extLst>
              <a:ext uri="{FF2B5EF4-FFF2-40B4-BE49-F238E27FC236}">
                <a16:creationId xmlns:a16="http://schemas.microsoft.com/office/drawing/2014/main" id="{541CFCEE-FE52-42F0-9070-8E41078268A2}"/>
              </a:ext>
            </a:extLst>
          </p:cNvPr>
          <p:cNvSpPr/>
          <p:nvPr/>
        </p:nvSpPr>
        <p:spPr>
          <a:xfrm>
            <a:off x="1299197" y="86501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194;p8">
            <a:extLst>
              <a:ext uri="{FF2B5EF4-FFF2-40B4-BE49-F238E27FC236}">
                <a16:creationId xmlns:a16="http://schemas.microsoft.com/office/drawing/2014/main" id="{BDB9B8E1-EE2B-46EC-93BE-9AC7019D321D}"/>
              </a:ext>
            </a:extLst>
          </p:cNvPr>
          <p:cNvSpPr/>
          <p:nvPr/>
        </p:nvSpPr>
        <p:spPr>
          <a:xfrm>
            <a:off x="958647" y="-1884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195;p8">
            <a:extLst>
              <a:ext uri="{FF2B5EF4-FFF2-40B4-BE49-F238E27FC236}">
                <a16:creationId xmlns:a16="http://schemas.microsoft.com/office/drawing/2014/main" id="{46089EA9-8E84-42AA-A2FB-C6F87E8E5F2F}"/>
              </a:ext>
            </a:extLst>
          </p:cNvPr>
          <p:cNvSpPr/>
          <p:nvPr/>
        </p:nvSpPr>
        <p:spPr>
          <a:xfrm>
            <a:off x="80923" y="2055207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196;p8">
            <a:extLst>
              <a:ext uri="{FF2B5EF4-FFF2-40B4-BE49-F238E27FC236}">
                <a16:creationId xmlns:a16="http://schemas.microsoft.com/office/drawing/2014/main" id="{3772AF8E-339C-45EB-B571-2EAFD1355823}"/>
              </a:ext>
            </a:extLst>
          </p:cNvPr>
          <p:cNvSpPr/>
          <p:nvPr/>
        </p:nvSpPr>
        <p:spPr>
          <a:xfrm>
            <a:off x="621000" y="33837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5B1BEE1C-4090-4E59-8F88-02A3DBF1B1E6}"/>
              </a:ext>
            </a:extLst>
          </p:cNvPr>
          <p:cNvGrpSpPr/>
          <p:nvPr userDrawn="1"/>
        </p:nvGrpSpPr>
        <p:grpSpPr>
          <a:xfrm>
            <a:off x="83178" y="646076"/>
            <a:ext cx="1784663" cy="1731724"/>
            <a:chOff x="83175" y="646076"/>
            <a:chExt cx="1999276" cy="1918498"/>
          </a:xfrm>
        </p:grpSpPr>
        <p:sp>
          <p:nvSpPr>
            <p:cNvPr id="41" name="Google Shape;192;p8">
              <a:extLst>
                <a:ext uri="{FF2B5EF4-FFF2-40B4-BE49-F238E27FC236}">
                  <a16:creationId xmlns:a16="http://schemas.microsoft.com/office/drawing/2014/main" id="{C413C127-3BE0-42D4-828C-D967A3FF0B77}"/>
                </a:ext>
              </a:extLst>
            </p:cNvPr>
            <p:cNvSpPr/>
            <p:nvPr/>
          </p:nvSpPr>
          <p:spPr>
            <a:xfrm>
              <a:off x="122395" y="646076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pic>
          <p:nvPicPr>
            <p:cNvPr id="42" name="Obrázok 41">
              <a:extLst>
                <a:ext uri="{FF2B5EF4-FFF2-40B4-BE49-F238E27FC236}">
                  <a16:creationId xmlns:a16="http://schemas.microsoft.com/office/drawing/2014/main" id="{4F75DEF2-E75F-476A-89B6-AC5193D94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  <p:grpSp>
        <p:nvGrpSpPr>
          <p:cNvPr id="43" name="Google Shape;208;p8">
            <a:extLst>
              <a:ext uri="{FF2B5EF4-FFF2-40B4-BE49-F238E27FC236}">
                <a16:creationId xmlns:a16="http://schemas.microsoft.com/office/drawing/2014/main" id="{0ED1A253-902D-4294-9E00-02F60EE8DA51}"/>
              </a:ext>
            </a:extLst>
          </p:cNvPr>
          <p:cNvGrpSpPr/>
          <p:nvPr userDrawn="1"/>
        </p:nvGrpSpPr>
        <p:grpSpPr>
          <a:xfrm>
            <a:off x="1626969" y="253054"/>
            <a:ext cx="398659" cy="631920"/>
            <a:chOff x="6718575" y="2318625"/>
            <a:chExt cx="256950" cy="407375"/>
          </a:xfrm>
        </p:grpSpPr>
        <p:sp>
          <p:nvSpPr>
            <p:cNvPr id="44" name="Google Shape;209;p8">
              <a:extLst>
                <a:ext uri="{FF2B5EF4-FFF2-40B4-BE49-F238E27FC236}">
                  <a16:creationId xmlns:a16="http://schemas.microsoft.com/office/drawing/2014/main" id="{F4B7320A-098B-488D-8613-28B6D7BEDA5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210;p8">
              <a:extLst>
                <a:ext uri="{FF2B5EF4-FFF2-40B4-BE49-F238E27FC236}">
                  <a16:creationId xmlns:a16="http://schemas.microsoft.com/office/drawing/2014/main" id="{3CF2E166-2511-4099-809C-8FA18359F545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211;p8">
              <a:extLst>
                <a:ext uri="{FF2B5EF4-FFF2-40B4-BE49-F238E27FC236}">
                  <a16:creationId xmlns:a16="http://schemas.microsoft.com/office/drawing/2014/main" id="{588BF505-06D3-4372-BC2E-038D39D1AA9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212;p8">
              <a:extLst>
                <a:ext uri="{FF2B5EF4-FFF2-40B4-BE49-F238E27FC236}">
                  <a16:creationId xmlns:a16="http://schemas.microsoft.com/office/drawing/2014/main" id="{0C75A7A3-7994-4FC5-9103-F5BC9BB67D2C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213;p8">
              <a:extLst>
                <a:ext uri="{FF2B5EF4-FFF2-40B4-BE49-F238E27FC236}">
                  <a16:creationId xmlns:a16="http://schemas.microsoft.com/office/drawing/2014/main" id="{F34D3114-3607-4B85-AD59-8F251EFEBBF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" name="Google Shape;214;p8">
              <a:extLst>
                <a:ext uri="{FF2B5EF4-FFF2-40B4-BE49-F238E27FC236}">
                  <a16:creationId xmlns:a16="http://schemas.microsoft.com/office/drawing/2014/main" id="{0E66FB2E-0A58-491F-95F3-E183A1F0F545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" name="Google Shape;215;p8">
              <a:extLst>
                <a:ext uri="{FF2B5EF4-FFF2-40B4-BE49-F238E27FC236}">
                  <a16:creationId xmlns:a16="http://schemas.microsoft.com/office/drawing/2014/main" id="{34566DF3-BB99-4512-8D40-99ACC42F654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216;p8">
              <a:extLst>
                <a:ext uri="{FF2B5EF4-FFF2-40B4-BE49-F238E27FC236}">
                  <a16:creationId xmlns:a16="http://schemas.microsoft.com/office/drawing/2014/main" id="{C760FDAF-E413-492C-B2E0-D2ECD208758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BE2A6-5CE0-4217-A5F3-EB44874C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7877355-453C-4999-9998-CEDC6DA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5A4F30-C808-4E00-AC26-C62B8E49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F7741E-C79F-417F-ABFB-79B8440C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EB1345-0C06-49A0-AB69-1500DF7F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144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40789-2D0F-467C-BF6D-454BAB41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80C81A-B9A1-4F7A-8BEA-7D46BE87A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0B7F550-1D56-4171-9710-0E5C3A87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A37EFE-DACB-43CD-915B-5422AA6A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B4291C1-71C4-40AE-BAA6-4D28488D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45B3341-BFD6-4C28-A4A1-9824015D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75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9FF6-4F83-432A-81D8-0977DE5A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2621043-DA4D-4F7B-8056-204910478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AC37D39-50A0-4FA8-8A8E-C596DDD8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EF35E31-2AD4-41EF-A49E-C9B624FB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D0A6E66-31EE-4632-A6E0-6AA2E8DBC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D551AE5-FEF8-4F1B-8879-C3B6BD76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4FAC555-538F-42A7-9F07-F0227419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08A2625-C8B5-4B06-ABE9-265F5729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381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60CB4-60C5-4696-95B5-1736F341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8536F67-5A75-4BE0-9639-5FAF2434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6F41E1-13FE-4562-996E-489A557A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5731DB7-AD1C-4D22-A8A0-80E2F574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101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63193BE-0360-4AA2-976C-4E18166E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8054A92-ACD0-44AB-96BD-13E589DB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33F45B1-EDA9-4E1A-929F-0A46B54A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603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BCD8A-15C3-49D5-B3E3-14F1C408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379D12-C4DD-42B8-B6E2-4616EFA9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610882C-9152-44C6-887D-5F1E9E89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1C35C6A-A323-4B57-9F1C-CED972F2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2609053-E0C4-4293-9572-0DC9CECE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487C8B1-9382-4192-9C13-12246C76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533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8C7A5-E2CC-4654-AD6B-354EBACA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802E935-948C-48D8-B51E-C2CBD8247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86E57A-FCB2-4F07-B354-BA31BC672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833D1DA-C04B-4A39-B796-ACD53736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0579C0F-803F-467F-BFCD-118509A8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877A20D-6178-43FD-9AA3-190D3BD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673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11101-21CC-4041-91A4-27F469E3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1201D0AB-643E-4333-B035-605E882DD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8431AB-279C-484C-9FD5-E048D2ED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4BD05A-B382-4CA7-90F1-377C7FB2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EC88E7-A97A-4915-9167-C6BC3B21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999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0E01F69-C7CE-4DCB-8B81-2B31FB1ED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4642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5BF9CB2-6A3C-42D0-A19C-DB513F1BC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4642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5481C8-EE95-4389-BA7A-2348C738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75E7D9-5652-4D5C-9B7B-36B698D6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540CBDB-C341-47CC-A1FF-44F31B5A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84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053FC-E70E-44C8-AA6B-F67C372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D45012-1501-479F-BBCB-F4E5438E9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88FD4E-E921-43C1-91D7-C85A01F6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78066F-CC0B-4B7F-8810-424BFBD6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1047AE7-CDB1-4716-8B64-3B85C154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0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7" name="Google Shape;197;p8"/>
          <p:cNvSpPr/>
          <p:nvPr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8" name="Google Shape;198;p8"/>
          <p:cNvSpPr/>
          <p:nvPr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1" name="Google Shape;201;p8"/>
          <p:cNvSpPr/>
          <p:nvPr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2" name="Google Shape;202;p8"/>
          <p:cNvSpPr/>
          <p:nvPr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3" name="Google Shape;203;p8"/>
          <p:cNvSpPr/>
          <p:nvPr/>
        </p:nvSpPr>
        <p:spPr>
          <a:xfrm>
            <a:off x="138891" y="2597709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4" name="Google Shape;204;p8"/>
          <p:cNvSpPr/>
          <p:nvPr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" name="Google Shape;193;p8"/>
          <p:cNvSpPr/>
          <p:nvPr/>
        </p:nvSpPr>
        <p:spPr>
          <a:xfrm>
            <a:off x="1299197" y="86501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1626969" y="253054"/>
            <a:ext cx="398659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4" name="Google Shape;194;p8"/>
          <p:cNvSpPr/>
          <p:nvPr/>
        </p:nvSpPr>
        <p:spPr>
          <a:xfrm>
            <a:off x="958647" y="-1884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5" name="Google Shape;195;p8"/>
          <p:cNvSpPr/>
          <p:nvPr/>
        </p:nvSpPr>
        <p:spPr>
          <a:xfrm>
            <a:off x="232789" y="2742374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6" name="Google Shape;196;p8"/>
          <p:cNvSpPr/>
          <p:nvPr/>
        </p:nvSpPr>
        <p:spPr>
          <a:xfrm>
            <a:off x="621000" y="33837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D69001E-3B7E-47F5-9B10-813848097B14}"/>
              </a:ext>
            </a:extLst>
          </p:cNvPr>
          <p:cNvGrpSpPr/>
          <p:nvPr userDrawn="1"/>
        </p:nvGrpSpPr>
        <p:grpSpPr>
          <a:xfrm>
            <a:off x="83178" y="646076"/>
            <a:ext cx="1784663" cy="1731724"/>
            <a:chOff x="83175" y="646076"/>
            <a:chExt cx="1999276" cy="1918498"/>
          </a:xfrm>
        </p:grpSpPr>
        <p:sp>
          <p:nvSpPr>
            <p:cNvPr id="192" name="Google Shape;192;p8"/>
            <p:cNvSpPr/>
            <p:nvPr/>
          </p:nvSpPr>
          <p:spPr>
            <a:xfrm>
              <a:off x="122395" y="646076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AC9C3D0A-B3BD-4020-A184-9BC03791E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7530E-9314-4FAC-B39A-4FF72324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950744F-1EC5-4D5B-897D-9C098286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7D8D94-DE70-4B61-A8B5-FFF50886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A24257-654E-42BF-A57F-F56043CE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39F96E-0210-46CD-9BEE-D64309D6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972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8FD7C-3A27-4199-978E-353EBC06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6933A8-2F62-4921-A38C-088B86AE0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03A8C57-45A7-4906-8104-66F629739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3867151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22D5D7-9E6E-4809-A6B6-6EA584FD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89F126-40C8-47C3-8ECA-E11D24EB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1D17CC-6482-46B9-A86B-D5D5C762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249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55126-23D0-4CE3-8BE8-D841B8E2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2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B330347-C640-467C-B62C-A7351D2A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2E5A26B-4120-4FB7-AD86-E5068047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7A93BF9-9F16-4F35-80C1-7CF764389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C6721EF-7FAC-4B7F-880C-2AE297AC2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D00CCEA-156A-4074-837F-77E3EBD0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E9DAF6-0EF2-49FE-8FD7-74670616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D06D9AA-6DD1-49A8-BE57-16F22370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710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A04CE-6E4E-4864-A08D-DADB69E4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8147DAE-C231-46B2-9C55-DF5CED18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D585D91-51CD-4273-911E-6A3BD037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935C7F2-91EE-46F1-A8E0-C48FCD57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115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C1324C6-5C14-4378-8496-B0169E9A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DFC94E6-8F09-4762-8FFA-4B2BCB59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E4C82F-8FA6-46FD-92CF-994FF4B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722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50E7B-F77E-4A4F-9D69-CAD6B3AC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A2B4F3-49EB-47EF-B233-C8B0315C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BAF8920-9C12-4932-BF7D-29D523D6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B84AA2-7CFB-4E3B-B504-16D0A11C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CC84E7-3728-40B6-9372-8307020D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D028FF-E002-4538-9A8A-06A7DC8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9184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B78B-D381-4CFE-BF7E-243B3CA9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4C2E759-D4D3-499B-8E62-128E41E5D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FA8239C-716C-45EF-9535-B84B3FDA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96276C-B988-4676-AF42-B247BDAC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4D6D2C-7CAC-4C45-987C-6F98451E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ED1C6E-D44C-47FB-84FC-42C7314D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1614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EB6E3-20DA-4F4C-A259-847563A4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F0D5606-7CB2-44CA-9EC1-7C2B1B604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46B250-32EC-4743-AB43-0F12003F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E2F21F8-2850-4559-8493-8B40611A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91DFD4-9B3B-4213-93FF-70D43EC6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986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FC30E7C-DEFD-4471-AFE8-9E8897488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4642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088FA58-C650-43FF-A996-E4ECA7663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4642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EF5217-3DE4-472C-872A-0EE55E36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5F599C-7D44-4771-BFAA-A08F74C3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405CE6F-D39F-4FB5-B5C2-D92D3BA3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47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7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>
            <a:extLst>
              <a:ext uri="{FF2B5EF4-FFF2-40B4-BE49-F238E27FC236}">
                <a16:creationId xmlns:a16="http://schemas.microsoft.com/office/drawing/2014/main" id="{1AD1A6C0-E7CA-47D3-ADDE-15FE38597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14" y="457783"/>
            <a:ext cx="8431177" cy="4219701"/>
          </a:xfrm>
          <a:prstGeom prst="rect">
            <a:avLst/>
          </a:prstGeom>
        </p:spPr>
      </p:pic>
      <p:sp>
        <p:nvSpPr>
          <p:cNvPr id="28" name="Google Shape;41;p3">
            <a:extLst>
              <a:ext uri="{FF2B5EF4-FFF2-40B4-BE49-F238E27FC236}">
                <a16:creationId xmlns:a16="http://schemas.microsoft.com/office/drawing/2014/main" id="{4C9FE4EF-BA65-43BE-8C7D-12FDA3CAF57E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" name="Google Shape;44;p3">
            <a:extLst>
              <a:ext uri="{FF2B5EF4-FFF2-40B4-BE49-F238E27FC236}">
                <a16:creationId xmlns:a16="http://schemas.microsoft.com/office/drawing/2014/main" id="{1E191FE3-73A9-40D4-BC27-80751414D7B5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" name="Google Shape;45;p3">
            <a:extLst>
              <a:ext uri="{FF2B5EF4-FFF2-40B4-BE49-F238E27FC236}">
                <a16:creationId xmlns:a16="http://schemas.microsoft.com/office/drawing/2014/main" id="{D6DDEA0F-6E7B-4C28-B650-D752D5832EAF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" name="Google Shape;46;p3">
            <a:extLst>
              <a:ext uri="{FF2B5EF4-FFF2-40B4-BE49-F238E27FC236}">
                <a16:creationId xmlns:a16="http://schemas.microsoft.com/office/drawing/2014/main" id="{35883DFC-B0B1-4E96-8A28-264DC08EB619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" name="Google Shape;47;p3">
            <a:extLst>
              <a:ext uri="{FF2B5EF4-FFF2-40B4-BE49-F238E27FC236}">
                <a16:creationId xmlns:a16="http://schemas.microsoft.com/office/drawing/2014/main" id="{6960CBCE-0260-45AD-8128-7307AAB80BF5}"/>
              </a:ext>
            </a:extLst>
          </p:cNvPr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48;p3">
            <a:extLst>
              <a:ext uri="{FF2B5EF4-FFF2-40B4-BE49-F238E27FC236}">
                <a16:creationId xmlns:a16="http://schemas.microsoft.com/office/drawing/2014/main" id="{AD68CD20-592C-4A0F-BE35-1BAF05B9257A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0F9BEF8-5FF0-46B2-A3D7-B65CE6A468C2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</p:grpSpPr>
        <p:sp>
          <p:nvSpPr>
            <p:cNvPr id="35" name="Google Shape;43;p3">
              <a:extLst>
                <a:ext uri="{FF2B5EF4-FFF2-40B4-BE49-F238E27FC236}">
                  <a16:creationId xmlns:a16="http://schemas.microsoft.com/office/drawing/2014/main" id="{6FAB696E-2CC8-40B2-A046-A22F58A044E2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36" name="Google Shape;49;p3">
              <a:extLst>
                <a:ext uri="{FF2B5EF4-FFF2-40B4-BE49-F238E27FC236}">
                  <a16:creationId xmlns:a16="http://schemas.microsoft.com/office/drawing/2014/main" id="{BB29EA19-F9C8-4311-9C82-7B26A5401E3E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ACA2383D-8552-4283-911C-6B0759C2397F}"/>
              </a:ext>
            </a:extLst>
          </p:cNvPr>
          <p:cNvGrpSpPr/>
          <p:nvPr userDrawn="1"/>
        </p:nvGrpSpPr>
        <p:grpSpPr>
          <a:xfrm>
            <a:off x="-192438" y="3451270"/>
            <a:ext cx="1097700" cy="1097700"/>
            <a:chOff x="1339563" y="3488775"/>
            <a:chExt cx="1097700" cy="1097700"/>
          </a:xfrm>
        </p:grpSpPr>
        <p:sp>
          <p:nvSpPr>
            <p:cNvPr id="38" name="Google Shape;42;p3">
              <a:extLst>
                <a:ext uri="{FF2B5EF4-FFF2-40B4-BE49-F238E27FC236}">
                  <a16:creationId xmlns:a16="http://schemas.microsoft.com/office/drawing/2014/main" id="{7645E5BC-7086-490D-A215-F84A5AF2F526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39" name="Google Shape;50;p3">
              <a:extLst>
                <a:ext uri="{FF2B5EF4-FFF2-40B4-BE49-F238E27FC236}">
                  <a16:creationId xmlns:a16="http://schemas.microsoft.com/office/drawing/2014/main" id="{DC943AA0-68FF-425E-97A3-CF285FB7237A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40" name="Google Shape;51;p3">
                <a:extLst>
                  <a:ext uri="{FF2B5EF4-FFF2-40B4-BE49-F238E27FC236}">
                    <a16:creationId xmlns:a16="http://schemas.microsoft.com/office/drawing/2014/main" id="{E9D853AB-3D61-4B6F-A8E2-0EC8F0A40B1A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41" name="Google Shape;52;p3">
                <a:extLst>
                  <a:ext uri="{FF2B5EF4-FFF2-40B4-BE49-F238E27FC236}">
                    <a16:creationId xmlns:a16="http://schemas.microsoft.com/office/drawing/2014/main" id="{56ABD982-F732-40CE-99DE-F579117D2CFD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4F6CC593-B7EA-4274-92F9-9C3CF7288081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</p:grpSpPr>
        <p:sp>
          <p:nvSpPr>
            <p:cNvPr id="43" name="Google Shape;40;p3">
              <a:extLst>
                <a:ext uri="{FF2B5EF4-FFF2-40B4-BE49-F238E27FC236}">
                  <a16:creationId xmlns:a16="http://schemas.microsoft.com/office/drawing/2014/main" id="{B31AF29E-8CD9-4F64-AA36-9AA2066E7F35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solidFill>
              <a:srgbClr val="FFB600">
                <a:alpha val="7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4" name="Google Shape;53;p3">
              <a:extLst>
                <a:ext uri="{FF2B5EF4-FFF2-40B4-BE49-F238E27FC236}">
                  <a16:creationId xmlns:a16="http://schemas.microsoft.com/office/drawing/2014/main" id="{DCCF2115-224C-4F68-BE40-4BAB7CA517CE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</p:grpSpPr>
          <p:sp>
            <p:nvSpPr>
              <p:cNvPr id="45" name="Google Shape;54;p3">
                <a:extLst>
                  <a:ext uri="{FF2B5EF4-FFF2-40B4-BE49-F238E27FC236}">
                    <a16:creationId xmlns:a16="http://schemas.microsoft.com/office/drawing/2014/main" id="{77B97183-F39F-4A1B-9843-178ECA0C9781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Google Shape;55;p3">
                <a:extLst>
                  <a:ext uri="{FF2B5EF4-FFF2-40B4-BE49-F238E27FC236}">
                    <a16:creationId xmlns:a16="http://schemas.microsoft.com/office/drawing/2014/main" id="{4BB763FE-79C4-4166-8754-E45F3E81C0EB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Google Shape;56;p3">
                <a:extLst>
                  <a:ext uri="{FF2B5EF4-FFF2-40B4-BE49-F238E27FC236}">
                    <a16:creationId xmlns:a16="http://schemas.microsoft.com/office/drawing/2014/main" id="{FC598E14-59E0-41F4-A954-F25C6DA497C7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Google Shape;57;p3">
                <a:extLst>
                  <a:ext uri="{FF2B5EF4-FFF2-40B4-BE49-F238E27FC236}">
                    <a16:creationId xmlns:a16="http://schemas.microsoft.com/office/drawing/2014/main" id="{D47438C0-9B07-4A2C-9120-9AEFBF75B141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Google Shape;58;p3">
                <a:extLst>
                  <a:ext uri="{FF2B5EF4-FFF2-40B4-BE49-F238E27FC236}">
                    <a16:creationId xmlns:a16="http://schemas.microsoft.com/office/drawing/2014/main" id="{095FB779-1D55-4C0D-AB81-698D4D3DB486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59;p3">
                <a:extLst>
                  <a:ext uri="{FF2B5EF4-FFF2-40B4-BE49-F238E27FC236}">
                    <a16:creationId xmlns:a16="http://schemas.microsoft.com/office/drawing/2014/main" id="{0390C234-DD7E-43A8-9F40-BFFAC7A13DB9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60;p3">
                <a:extLst>
                  <a:ext uri="{FF2B5EF4-FFF2-40B4-BE49-F238E27FC236}">
                    <a16:creationId xmlns:a16="http://schemas.microsoft.com/office/drawing/2014/main" id="{4E800E03-2D85-4BEB-9840-2AA28BC70650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61;p3">
                <a:extLst>
                  <a:ext uri="{FF2B5EF4-FFF2-40B4-BE49-F238E27FC236}">
                    <a16:creationId xmlns:a16="http://schemas.microsoft.com/office/drawing/2014/main" id="{5ED542C7-DF90-487E-BE79-4737E645334F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3" name="Google Shape;62;p3">
            <a:extLst>
              <a:ext uri="{FF2B5EF4-FFF2-40B4-BE49-F238E27FC236}">
                <a16:creationId xmlns:a16="http://schemas.microsoft.com/office/drawing/2014/main" id="{491BB5C8-B3B9-4BAB-A3A4-6A88D14D071C}"/>
              </a:ext>
            </a:extLst>
          </p:cNvPr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Google Shape;63;p3">
            <a:extLst>
              <a:ext uri="{FF2B5EF4-FFF2-40B4-BE49-F238E27FC236}">
                <a16:creationId xmlns:a16="http://schemas.microsoft.com/office/drawing/2014/main" id="{6D7F2540-A2EF-4AFC-81B4-01BF1F0C0EE9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" name="Google Shape;64;p3">
            <a:extLst>
              <a:ext uri="{FF2B5EF4-FFF2-40B4-BE49-F238E27FC236}">
                <a16:creationId xmlns:a16="http://schemas.microsoft.com/office/drawing/2014/main" id="{BDBD81D0-DFAF-4064-8D90-6717E6EEE926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A69BA5A5-C31A-4B1C-9E26-4D442A57D732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57" name="Google Shape;192;p8">
              <a:extLst>
                <a:ext uri="{FF2B5EF4-FFF2-40B4-BE49-F238E27FC236}">
                  <a16:creationId xmlns:a16="http://schemas.microsoft.com/office/drawing/2014/main" id="{1592571C-9CD3-47BB-AB05-3EFB1C039857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58" name="Obrázok 57">
              <a:extLst>
                <a:ext uri="{FF2B5EF4-FFF2-40B4-BE49-F238E27FC236}">
                  <a16:creationId xmlns:a16="http://schemas.microsoft.com/office/drawing/2014/main" id="{2E470166-221E-4DEE-AF8E-9615C22FC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5043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8008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7564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915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143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432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060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5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964920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617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4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7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CBBFD14-67E7-4BBF-A444-9AB47AFFA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32" y="443078"/>
            <a:ext cx="8413219" cy="4210713"/>
          </a:xfrm>
          <a:prstGeom prst="rect">
            <a:avLst/>
          </a:prstGeom>
        </p:spPr>
      </p:pic>
      <p:sp>
        <p:nvSpPr>
          <p:cNvPr id="30" name="Google Shape;41;p3">
            <a:extLst>
              <a:ext uri="{FF2B5EF4-FFF2-40B4-BE49-F238E27FC236}">
                <a16:creationId xmlns:a16="http://schemas.microsoft.com/office/drawing/2014/main" id="{9D007076-7851-48DC-820B-55159A6665D2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" name="Google Shape;44;p3">
            <a:extLst>
              <a:ext uri="{FF2B5EF4-FFF2-40B4-BE49-F238E27FC236}">
                <a16:creationId xmlns:a16="http://schemas.microsoft.com/office/drawing/2014/main" id="{A41DF556-7A38-4C3B-82A8-B655F713F58D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" name="Google Shape;45;p3">
            <a:extLst>
              <a:ext uri="{FF2B5EF4-FFF2-40B4-BE49-F238E27FC236}">
                <a16:creationId xmlns:a16="http://schemas.microsoft.com/office/drawing/2014/main" id="{7D789740-FFE8-4BAF-BAF5-118648133E1F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46;p3">
            <a:extLst>
              <a:ext uri="{FF2B5EF4-FFF2-40B4-BE49-F238E27FC236}">
                <a16:creationId xmlns:a16="http://schemas.microsoft.com/office/drawing/2014/main" id="{EA5FAB47-5E65-4783-B71C-A5E6901B2F9B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" name="Google Shape;47;p3">
            <a:extLst>
              <a:ext uri="{FF2B5EF4-FFF2-40B4-BE49-F238E27FC236}">
                <a16:creationId xmlns:a16="http://schemas.microsoft.com/office/drawing/2014/main" id="{30782DB3-80A2-45D0-94E7-FC65BEB0F70B}"/>
              </a:ext>
            </a:extLst>
          </p:cNvPr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48;p3">
            <a:extLst>
              <a:ext uri="{FF2B5EF4-FFF2-40B4-BE49-F238E27FC236}">
                <a16:creationId xmlns:a16="http://schemas.microsoft.com/office/drawing/2014/main" id="{B1D1E2FF-F7B7-4A0E-B4E9-A4CC21E3566C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7E377BA-4B61-4D01-A932-5745D3E995E3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  <a:solidFill>
            <a:srgbClr val="3DD6EB"/>
          </a:solidFill>
        </p:grpSpPr>
        <p:sp>
          <p:nvSpPr>
            <p:cNvPr id="37" name="Google Shape;43;p3">
              <a:extLst>
                <a:ext uri="{FF2B5EF4-FFF2-40B4-BE49-F238E27FC236}">
                  <a16:creationId xmlns:a16="http://schemas.microsoft.com/office/drawing/2014/main" id="{04D08D9C-5D78-4997-8464-8F7539A1F479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38" name="Google Shape;49;p3">
              <a:extLst>
                <a:ext uri="{FF2B5EF4-FFF2-40B4-BE49-F238E27FC236}">
                  <a16:creationId xmlns:a16="http://schemas.microsoft.com/office/drawing/2014/main" id="{3FE582F5-6B00-4D4B-AC13-9634BE4AABB9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DD3A10C7-CB18-4AE9-9875-168C88DE11EC}"/>
              </a:ext>
            </a:extLst>
          </p:cNvPr>
          <p:cNvGrpSpPr/>
          <p:nvPr userDrawn="1"/>
        </p:nvGrpSpPr>
        <p:grpSpPr>
          <a:xfrm>
            <a:off x="23791" y="3663534"/>
            <a:ext cx="1097700" cy="1097700"/>
            <a:chOff x="1339563" y="3488775"/>
            <a:chExt cx="1097700" cy="1097700"/>
          </a:xfrm>
        </p:grpSpPr>
        <p:sp>
          <p:nvSpPr>
            <p:cNvPr id="40" name="Google Shape;42;p3">
              <a:extLst>
                <a:ext uri="{FF2B5EF4-FFF2-40B4-BE49-F238E27FC236}">
                  <a16:creationId xmlns:a16="http://schemas.microsoft.com/office/drawing/2014/main" id="{4CBF0C56-CF18-4416-A13D-4FDA11D55EF2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41" name="Google Shape;50;p3">
              <a:extLst>
                <a:ext uri="{FF2B5EF4-FFF2-40B4-BE49-F238E27FC236}">
                  <a16:creationId xmlns:a16="http://schemas.microsoft.com/office/drawing/2014/main" id="{C255B360-C4C9-4228-A7F0-5D948AA52B03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42" name="Google Shape;51;p3">
                <a:extLst>
                  <a:ext uri="{FF2B5EF4-FFF2-40B4-BE49-F238E27FC236}">
                    <a16:creationId xmlns:a16="http://schemas.microsoft.com/office/drawing/2014/main" id="{B900F022-12BD-4EF5-B358-43F33DB60EC6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43" name="Google Shape;52;p3">
                <a:extLst>
                  <a:ext uri="{FF2B5EF4-FFF2-40B4-BE49-F238E27FC236}">
                    <a16:creationId xmlns:a16="http://schemas.microsoft.com/office/drawing/2014/main" id="{571BF2AA-B504-41B6-8B08-568294C4C58F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45C78B0-9B4F-4A0E-A650-8D6560A0D39A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  <a:solidFill>
            <a:srgbClr val="E6A32A"/>
          </a:solidFill>
        </p:grpSpPr>
        <p:sp>
          <p:nvSpPr>
            <p:cNvPr id="45" name="Google Shape;40;p3">
              <a:extLst>
                <a:ext uri="{FF2B5EF4-FFF2-40B4-BE49-F238E27FC236}">
                  <a16:creationId xmlns:a16="http://schemas.microsoft.com/office/drawing/2014/main" id="{22ED39C4-5B6F-4B78-864B-C1E2B31396DA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6" name="Google Shape;53;p3">
              <a:extLst>
                <a:ext uri="{FF2B5EF4-FFF2-40B4-BE49-F238E27FC236}">
                  <a16:creationId xmlns:a16="http://schemas.microsoft.com/office/drawing/2014/main" id="{61999BD4-505E-4E4F-A029-73F282049E93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47" name="Google Shape;54;p3">
                <a:extLst>
                  <a:ext uri="{FF2B5EF4-FFF2-40B4-BE49-F238E27FC236}">
                    <a16:creationId xmlns:a16="http://schemas.microsoft.com/office/drawing/2014/main" id="{42AD4F2C-89B3-4532-A45C-05613A60A9B4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Google Shape;55;p3">
                <a:extLst>
                  <a:ext uri="{FF2B5EF4-FFF2-40B4-BE49-F238E27FC236}">
                    <a16:creationId xmlns:a16="http://schemas.microsoft.com/office/drawing/2014/main" id="{DFEF9551-F5CB-4680-848D-C1F4FB9506AD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Google Shape;56;p3">
                <a:extLst>
                  <a:ext uri="{FF2B5EF4-FFF2-40B4-BE49-F238E27FC236}">
                    <a16:creationId xmlns:a16="http://schemas.microsoft.com/office/drawing/2014/main" id="{DDB95A9D-C552-4A6D-8545-C857BA4A1BAE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57;p3">
                <a:extLst>
                  <a:ext uri="{FF2B5EF4-FFF2-40B4-BE49-F238E27FC236}">
                    <a16:creationId xmlns:a16="http://schemas.microsoft.com/office/drawing/2014/main" id="{527732CA-CA6E-4F76-9DFD-D43BEDAFDABF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58;p3">
                <a:extLst>
                  <a:ext uri="{FF2B5EF4-FFF2-40B4-BE49-F238E27FC236}">
                    <a16:creationId xmlns:a16="http://schemas.microsoft.com/office/drawing/2014/main" id="{EEA5C475-E1E0-4BAB-A3C0-1F4BBBA724DF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59;p3">
                <a:extLst>
                  <a:ext uri="{FF2B5EF4-FFF2-40B4-BE49-F238E27FC236}">
                    <a16:creationId xmlns:a16="http://schemas.microsoft.com/office/drawing/2014/main" id="{9CEC9D8F-FD9A-4905-9AB5-1AC1FB8601F9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Google Shape;60;p3">
                <a:extLst>
                  <a:ext uri="{FF2B5EF4-FFF2-40B4-BE49-F238E27FC236}">
                    <a16:creationId xmlns:a16="http://schemas.microsoft.com/office/drawing/2014/main" id="{E3812D67-4127-4186-AFA2-6FF53363622B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Google Shape;61;p3">
                <a:extLst>
                  <a:ext uri="{FF2B5EF4-FFF2-40B4-BE49-F238E27FC236}">
                    <a16:creationId xmlns:a16="http://schemas.microsoft.com/office/drawing/2014/main" id="{FE9296D9-D66F-4CB5-97DF-6BE25742EEBC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5" name="Google Shape;62;p3">
            <a:extLst>
              <a:ext uri="{FF2B5EF4-FFF2-40B4-BE49-F238E27FC236}">
                <a16:creationId xmlns:a16="http://schemas.microsoft.com/office/drawing/2014/main" id="{59B638C7-CE14-4E50-AFA9-B4C6DD8CD71A}"/>
              </a:ext>
            </a:extLst>
          </p:cNvPr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Google Shape;63;p3">
            <a:extLst>
              <a:ext uri="{FF2B5EF4-FFF2-40B4-BE49-F238E27FC236}">
                <a16:creationId xmlns:a16="http://schemas.microsoft.com/office/drawing/2014/main" id="{29609ACD-101C-4F24-9068-6F6B61825E44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" name="Google Shape;64;p3">
            <a:extLst>
              <a:ext uri="{FF2B5EF4-FFF2-40B4-BE49-F238E27FC236}">
                <a16:creationId xmlns:a16="http://schemas.microsoft.com/office/drawing/2014/main" id="{9132647E-9F90-4CF4-BF05-BB532902D319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F36B7A61-D7B6-4455-A730-2B3A4DC7D078}"/>
              </a:ext>
            </a:extLst>
          </p:cNvPr>
          <p:cNvGrpSpPr/>
          <p:nvPr userDrawn="1"/>
        </p:nvGrpSpPr>
        <p:grpSpPr>
          <a:xfrm>
            <a:off x="7954748" y="4014786"/>
            <a:ext cx="1165461" cy="1097700"/>
            <a:chOff x="83175" y="607632"/>
            <a:chExt cx="1999276" cy="1918498"/>
          </a:xfrm>
        </p:grpSpPr>
        <p:sp>
          <p:nvSpPr>
            <p:cNvPr id="59" name="Google Shape;192;p8">
              <a:extLst>
                <a:ext uri="{FF2B5EF4-FFF2-40B4-BE49-F238E27FC236}">
                  <a16:creationId xmlns:a16="http://schemas.microsoft.com/office/drawing/2014/main" id="{D77B24EA-2A20-468D-BB29-F50D00DE1B44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60" name="Obrázok 59">
              <a:extLst>
                <a:ext uri="{FF2B5EF4-FFF2-40B4-BE49-F238E27FC236}">
                  <a16:creationId xmlns:a16="http://schemas.microsoft.com/office/drawing/2014/main" id="{3B12341E-856D-4552-8175-59DE8B04B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4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38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5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5" y="843562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09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8143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82894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3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412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3"/>
          <p:cNvSpPr/>
          <p:nvPr/>
        </p:nvSpPr>
        <p:spPr>
          <a:xfrm>
            <a:off x="2630451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" name="Google Shape;40;p3"/>
          <p:cNvSpPr/>
          <p:nvPr/>
        </p:nvSpPr>
        <p:spPr>
          <a:xfrm>
            <a:off x="5430351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Google Shape;41;p3"/>
          <p:cNvSpPr/>
          <p:nvPr/>
        </p:nvSpPr>
        <p:spPr>
          <a:xfrm>
            <a:off x="5908251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" name="Google Shape;42;p3"/>
          <p:cNvSpPr/>
          <p:nvPr/>
        </p:nvSpPr>
        <p:spPr>
          <a:xfrm>
            <a:off x="2706651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" name="Google Shape;43;p3"/>
          <p:cNvSpPr/>
          <p:nvPr/>
        </p:nvSpPr>
        <p:spPr>
          <a:xfrm>
            <a:off x="2081695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" name="Google Shape;45;p3"/>
          <p:cNvSpPr/>
          <p:nvPr/>
        </p:nvSpPr>
        <p:spPr>
          <a:xfrm>
            <a:off x="2420478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3"/>
          <p:cNvSpPr/>
          <p:nvPr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" name="Google Shape;48;p3"/>
          <p:cNvSpPr/>
          <p:nvPr/>
        </p:nvSpPr>
        <p:spPr>
          <a:xfrm>
            <a:off x="6163991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" name="Google Shape;49;p3"/>
          <p:cNvSpPr/>
          <p:nvPr/>
        </p:nvSpPr>
        <p:spPr>
          <a:xfrm>
            <a:off x="2300614" y="990194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7" y="4182127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71" y="506562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2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2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29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ok 39">
            <a:extLst>
              <a:ext uri="{FF2B5EF4-FFF2-40B4-BE49-F238E27FC236}">
                <a16:creationId xmlns:a16="http://schemas.microsoft.com/office/drawing/2014/main" id="{8D467C1C-28E7-47BF-8B9E-3C12EC04D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707" y="415013"/>
            <a:ext cx="8590352" cy="42993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885DD5-DBC6-4558-9C4F-5C2A3A19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804A72-147E-4385-BC2D-67F72FE82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2C1A07-F5C2-4B03-B2FB-3A96666C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1EAAB7C-4ED1-4033-97CD-3C6ECD2F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2FB58F-3A4E-4E92-AC91-CE0E18ED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Google Shape;41;p3">
            <a:extLst>
              <a:ext uri="{FF2B5EF4-FFF2-40B4-BE49-F238E27FC236}">
                <a16:creationId xmlns:a16="http://schemas.microsoft.com/office/drawing/2014/main" id="{29302D26-815A-48C2-80BA-E38DDE6234FD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44;p3">
            <a:extLst>
              <a:ext uri="{FF2B5EF4-FFF2-40B4-BE49-F238E27FC236}">
                <a16:creationId xmlns:a16="http://schemas.microsoft.com/office/drawing/2014/main" id="{4832883C-0810-43F1-9402-C134528CD687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Google Shape;45;p3">
            <a:extLst>
              <a:ext uri="{FF2B5EF4-FFF2-40B4-BE49-F238E27FC236}">
                <a16:creationId xmlns:a16="http://schemas.microsoft.com/office/drawing/2014/main" id="{5F6EAD9D-9EDE-4602-AE86-11D909C40B18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46;p3">
            <a:extLst>
              <a:ext uri="{FF2B5EF4-FFF2-40B4-BE49-F238E27FC236}">
                <a16:creationId xmlns:a16="http://schemas.microsoft.com/office/drawing/2014/main" id="{5719DD00-2CB5-48E8-B6FD-59AA10A9CAA6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47;p3">
            <a:extLst>
              <a:ext uri="{FF2B5EF4-FFF2-40B4-BE49-F238E27FC236}">
                <a16:creationId xmlns:a16="http://schemas.microsoft.com/office/drawing/2014/main" id="{8B885025-7425-4556-BC5E-2F749713AB46}"/>
              </a:ext>
            </a:extLst>
          </p:cNvPr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48;p3">
            <a:extLst>
              <a:ext uri="{FF2B5EF4-FFF2-40B4-BE49-F238E27FC236}">
                <a16:creationId xmlns:a16="http://schemas.microsoft.com/office/drawing/2014/main" id="{CF7B27D9-5E00-40E6-9F36-3F9F1C508AB0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54488A0-5A9C-4F94-9847-CD55915BBC1F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Google Shape;43;p3">
              <a:extLst>
                <a:ext uri="{FF2B5EF4-FFF2-40B4-BE49-F238E27FC236}">
                  <a16:creationId xmlns:a16="http://schemas.microsoft.com/office/drawing/2014/main" id="{02E175BD-FBC6-47AC-9483-898A556AE3F9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49;p3">
              <a:extLst>
                <a:ext uri="{FF2B5EF4-FFF2-40B4-BE49-F238E27FC236}">
                  <a16:creationId xmlns:a16="http://schemas.microsoft.com/office/drawing/2014/main" id="{7C9EF75A-0BFC-4BA0-AA1C-F1392B5D42D8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grp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EF97572-D7B0-41B2-A6BC-B254464AACAA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18" name="Google Shape;42;p3">
              <a:extLst>
                <a:ext uri="{FF2B5EF4-FFF2-40B4-BE49-F238E27FC236}">
                  <a16:creationId xmlns:a16="http://schemas.microsoft.com/office/drawing/2014/main" id="{B78593C9-EE17-463A-A511-E73054BD04B7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19" name="Google Shape;50;p3">
              <a:extLst>
                <a:ext uri="{FF2B5EF4-FFF2-40B4-BE49-F238E27FC236}">
                  <a16:creationId xmlns:a16="http://schemas.microsoft.com/office/drawing/2014/main" id="{BD3057AC-DBD3-4F08-958E-8E54C207E396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20" name="Google Shape;51;p3">
                <a:extLst>
                  <a:ext uri="{FF2B5EF4-FFF2-40B4-BE49-F238E27FC236}">
                    <a16:creationId xmlns:a16="http://schemas.microsoft.com/office/drawing/2014/main" id="{5FEFEFB0-227E-49CF-B155-39E11FDD9042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21" name="Google Shape;52;p3">
                <a:extLst>
                  <a:ext uri="{FF2B5EF4-FFF2-40B4-BE49-F238E27FC236}">
                    <a16:creationId xmlns:a16="http://schemas.microsoft.com/office/drawing/2014/main" id="{F0B159B6-F561-4B41-AF81-3FD8B6359E7A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562051F-7ABF-4635-B761-E5DF8DA88E74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  <a:solidFill>
            <a:srgbClr val="3DD6EB"/>
          </a:solidFill>
        </p:grpSpPr>
        <p:sp>
          <p:nvSpPr>
            <p:cNvPr id="23" name="Google Shape;40;p3">
              <a:extLst>
                <a:ext uri="{FF2B5EF4-FFF2-40B4-BE49-F238E27FC236}">
                  <a16:creationId xmlns:a16="http://schemas.microsoft.com/office/drawing/2014/main" id="{5A56632B-7B32-4146-81B4-0AA0E645BC6B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4" name="Google Shape;53;p3">
              <a:extLst>
                <a:ext uri="{FF2B5EF4-FFF2-40B4-BE49-F238E27FC236}">
                  <a16:creationId xmlns:a16="http://schemas.microsoft.com/office/drawing/2014/main" id="{E50C5AF2-EE41-4240-A24D-F5C3700CA3B1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25" name="Google Shape;54;p3">
                <a:extLst>
                  <a:ext uri="{FF2B5EF4-FFF2-40B4-BE49-F238E27FC236}">
                    <a16:creationId xmlns:a16="http://schemas.microsoft.com/office/drawing/2014/main" id="{BE0BBB3B-1DA0-4601-8653-A2DD1C7F355A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Google Shape;55;p3">
                <a:extLst>
                  <a:ext uri="{FF2B5EF4-FFF2-40B4-BE49-F238E27FC236}">
                    <a16:creationId xmlns:a16="http://schemas.microsoft.com/office/drawing/2014/main" id="{F44AAB11-368E-44D3-8CFF-F387D762C281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Google Shape;56;p3">
                <a:extLst>
                  <a:ext uri="{FF2B5EF4-FFF2-40B4-BE49-F238E27FC236}">
                    <a16:creationId xmlns:a16="http://schemas.microsoft.com/office/drawing/2014/main" id="{A2BA74E2-DA47-4D50-97C0-AF8382948C4B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Google Shape;57;p3">
                <a:extLst>
                  <a:ext uri="{FF2B5EF4-FFF2-40B4-BE49-F238E27FC236}">
                    <a16:creationId xmlns:a16="http://schemas.microsoft.com/office/drawing/2014/main" id="{4F18C96F-27FF-4BD3-981D-D569B3BC7F4F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Google Shape;58;p3">
                <a:extLst>
                  <a:ext uri="{FF2B5EF4-FFF2-40B4-BE49-F238E27FC236}">
                    <a16:creationId xmlns:a16="http://schemas.microsoft.com/office/drawing/2014/main" id="{AF6C6F35-6F99-4722-AE5D-80A6F557DCC1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59;p3">
                <a:extLst>
                  <a:ext uri="{FF2B5EF4-FFF2-40B4-BE49-F238E27FC236}">
                    <a16:creationId xmlns:a16="http://schemas.microsoft.com/office/drawing/2014/main" id="{06CB763A-AD95-4B24-9720-59075821B239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Google Shape;60;p3">
                <a:extLst>
                  <a:ext uri="{FF2B5EF4-FFF2-40B4-BE49-F238E27FC236}">
                    <a16:creationId xmlns:a16="http://schemas.microsoft.com/office/drawing/2014/main" id="{23515EE4-F2EB-40CD-8879-DBFDCB11F085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Google Shape;61;p3">
                <a:extLst>
                  <a:ext uri="{FF2B5EF4-FFF2-40B4-BE49-F238E27FC236}">
                    <a16:creationId xmlns:a16="http://schemas.microsoft.com/office/drawing/2014/main" id="{ED14272D-7DC2-495F-A835-D6C1E09EFB71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" name="Google Shape;62;p3">
            <a:extLst>
              <a:ext uri="{FF2B5EF4-FFF2-40B4-BE49-F238E27FC236}">
                <a16:creationId xmlns:a16="http://schemas.microsoft.com/office/drawing/2014/main" id="{5A55702C-4199-4887-8669-A42A2DE90534}"/>
              </a:ext>
            </a:extLst>
          </p:cNvPr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" name="Google Shape;63;p3">
            <a:extLst>
              <a:ext uri="{FF2B5EF4-FFF2-40B4-BE49-F238E27FC236}">
                <a16:creationId xmlns:a16="http://schemas.microsoft.com/office/drawing/2014/main" id="{C2FB8218-B625-406B-91BF-4800F4470401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64;p3">
            <a:extLst>
              <a:ext uri="{FF2B5EF4-FFF2-40B4-BE49-F238E27FC236}">
                <a16:creationId xmlns:a16="http://schemas.microsoft.com/office/drawing/2014/main" id="{07BCC305-029E-403A-8AB1-A60838246333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E6BD1DD2-61DA-444B-BB22-A91FE8BF6D58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37" name="Google Shape;192;p8">
              <a:extLst>
                <a:ext uri="{FF2B5EF4-FFF2-40B4-BE49-F238E27FC236}">
                  <a16:creationId xmlns:a16="http://schemas.microsoft.com/office/drawing/2014/main" id="{BA4E34AC-2F38-4FF6-AC6A-F1DDDFED16D9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38" name="Obrázok 37">
              <a:extLst>
                <a:ext uri="{FF2B5EF4-FFF2-40B4-BE49-F238E27FC236}">
                  <a16:creationId xmlns:a16="http://schemas.microsoft.com/office/drawing/2014/main" id="{3C4585E8-95B8-4D03-8CF2-E37401B8E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5006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6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76" r:id="rId9"/>
    <p:sldLayoutId id="2147483658" r:id="rId10"/>
    <p:sldLayoutId id="2147483778" r:id="rId11"/>
    <p:sldLayoutId id="2147483660" r:id="rId12"/>
    <p:sldLayoutId id="2147483674" r:id="rId13"/>
    <p:sldLayoutId id="2147483765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4E5D33F-F7A6-43D8-98B8-328DF5F6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27B375C-530A-4F4D-8BEE-210F08456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0C0757-6815-4C33-BB7C-6453048DD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8DA6-934B-4077-BBA9-40C7458BB3A3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1EBF52-A1C9-4906-B564-F4EC85E28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0A058B-E175-4623-A89D-BE05D63B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Google Shape;302;p12">
            <a:extLst>
              <a:ext uri="{FF2B5EF4-FFF2-40B4-BE49-F238E27FC236}">
                <a16:creationId xmlns:a16="http://schemas.microsoft.com/office/drawing/2014/main" id="{E155724F-B85F-431A-95F5-F84750F4E68E}"/>
              </a:ext>
            </a:extLst>
          </p:cNvPr>
          <p:cNvSpPr/>
          <p:nvPr userDrawn="1"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Google Shape;303;p12">
            <a:extLst>
              <a:ext uri="{FF2B5EF4-FFF2-40B4-BE49-F238E27FC236}">
                <a16:creationId xmlns:a16="http://schemas.microsoft.com/office/drawing/2014/main" id="{566F1FFF-4BAC-4EAC-8F2B-58C46A76B791}"/>
              </a:ext>
            </a:extLst>
          </p:cNvPr>
          <p:cNvSpPr/>
          <p:nvPr userDrawn="1"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304;p12">
            <a:extLst>
              <a:ext uri="{FF2B5EF4-FFF2-40B4-BE49-F238E27FC236}">
                <a16:creationId xmlns:a16="http://schemas.microsoft.com/office/drawing/2014/main" id="{EC0C4403-CB5A-49CA-88E0-F412846F3EC4}"/>
              </a:ext>
            </a:extLst>
          </p:cNvPr>
          <p:cNvSpPr/>
          <p:nvPr userDrawn="1"/>
        </p:nvSpPr>
        <p:spPr>
          <a:xfrm>
            <a:off x="217851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Google Shape;305;p12">
            <a:extLst>
              <a:ext uri="{FF2B5EF4-FFF2-40B4-BE49-F238E27FC236}">
                <a16:creationId xmlns:a16="http://schemas.microsoft.com/office/drawing/2014/main" id="{92270559-FB22-4F59-83C8-2ED737609F4B}"/>
              </a:ext>
            </a:extLst>
          </p:cNvPr>
          <p:cNvSpPr/>
          <p:nvPr userDrawn="1"/>
        </p:nvSpPr>
        <p:spPr>
          <a:xfrm>
            <a:off x="1156978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306;p12">
            <a:extLst>
              <a:ext uri="{FF2B5EF4-FFF2-40B4-BE49-F238E27FC236}">
                <a16:creationId xmlns:a16="http://schemas.microsoft.com/office/drawing/2014/main" id="{AA0CE955-40BD-4E2F-9A39-A93B22B7D901}"/>
              </a:ext>
            </a:extLst>
          </p:cNvPr>
          <p:cNvSpPr/>
          <p:nvPr userDrawn="1"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307;p12">
            <a:extLst>
              <a:ext uri="{FF2B5EF4-FFF2-40B4-BE49-F238E27FC236}">
                <a16:creationId xmlns:a16="http://schemas.microsoft.com/office/drawing/2014/main" id="{0BC25021-DC7A-4959-B1F9-EE415156E538}"/>
              </a:ext>
            </a:extLst>
          </p:cNvPr>
          <p:cNvSpPr/>
          <p:nvPr userDrawn="1"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308;p12">
            <a:extLst>
              <a:ext uri="{FF2B5EF4-FFF2-40B4-BE49-F238E27FC236}">
                <a16:creationId xmlns:a16="http://schemas.microsoft.com/office/drawing/2014/main" id="{D188ED90-35B6-418F-9DC3-98A579E6DCC3}"/>
              </a:ext>
            </a:extLst>
          </p:cNvPr>
          <p:cNvSpPr/>
          <p:nvPr userDrawn="1"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309;p12">
            <a:extLst>
              <a:ext uri="{FF2B5EF4-FFF2-40B4-BE49-F238E27FC236}">
                <a16:creationId xmlns:a16="http://schemas.microsoft.com/office/drawing/2014/main" id="{CB3D231B-7378-4134-AB58-4225B3AF41C3}"/>
              </a:ext>
            </a:extLst>
          </p:cNvPr>
          <p:cNvSpPr/>
          <p:nvPr userDrawn="1"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310;p12">
            <a:extLst>
              <a:ext uri="{FF2B5EF4-FFF2-40B4-BE49-F238E27FC236}">
                <a16:creationId xmlns:a16="http://schemas.microsoft.com/office/drawing/2014/main" id="{F2DDFE73-C7F4-47F8-B122-65E21B2ADCAF}"/>
              </a:ext>
            </a:extLst>
          </p:cNvPr>
          <p:cNvSpPr/>
          <p:nvPr userDrawn="1"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311;p12">
            <a:extLst>
              <a:ext uri="{FF2B5EF4-FFF2-40B4-BE49-F238E27FC236}">
                <a16:creationId xmlns:a16="http://schemas.microsoft.com/office/drawing/2014/main" id="{DC61EAE3-A8EE-4152-90FC-3DA528FE4B89}"/>
              </a:ext>
            </a:extLst>
          </p:cNvPr>
          <p:cNvSpPr/>
          <p:nvPr userDrawn="1"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312;p12">
            <a:extLst>
              <a:ext uri="{FF2B5EF4-FFF2-40B4-BE49-F238E27FC236}">
                <a16:creationId xmlns:a16="http://schemas.microsoft.com/office/drawing/2014/main" id="{3F756865-DD85-4280-ACAF-CC83621DB68C}"/>
              </a:ext>
            </a:extLst>
          </p:cNvPr>
          <p:cNvSpPr/>
          <p:nvPr userDrawn="1"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313;p12">
            <a:extLst>
              <a:ext uri="{FF2B5EF4-FFF2-40B4-BE49-F238E27FC236}">
                <a16:creationId xmlns:a16="http://schemas.microsoft.com/office/drawing/2014/main" id="{81FCF210-2330-4725-AED7-E469E005FA03}"/>
              </a:ext>
            </a:extLst>
          </p:cNvPr>
          <p:cNvSpPr/>
          <p:nvPr userDrawn="1"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314;p12">
            <a:extLst>
              <a:ext uri="{FF2B5EF4-FFF2-40B4-BE49-F238E27FC236}">
                <a16:creationId xmlns:a16="http://schemas.microsoft.com/office/drawing/2014/main" id="{31CA0EB4-C59F-4DF3-9894-6CEB69003CC5}"/>
              </a:ext>
            </a:extLst>
          </p:cNvPr>
          <p:cNvSpPr/>
          <p:nvPr userDrawn="1"/>
        </p:nvSpPr>
        <p:spPr>
          <a:xfrm>
            <a:off x="258291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315;p12">
            <a:extLst>
              <a:ext uri="{FF2B5EF4-FFF2-40B4-BE49-F238E27FC236}">
                <a16:creationId xmlns:a16="http://schemas.microsoft.com/office/drawing/2014/main" id="{A3EB6BC5-6B94-4DD8-BC2A-CC9286EA3DF0}"/>
              </a:ext>
            </a:extLst>
          </p:cNvPr>
          <p:cNvSpPr/>
          <p:nvPr userDrawn="1"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1" name="Google Shape;316;p12">
            <a:extLst>
              <a:ext uri="{FF2B5EF4-FFF2-40B4-BE49-F238E27FC236}">
                <a16:creationId xmlns:a16="http://schemas.microsoft.com/office/drawing/2014/main" id="{79FC6A6D-8DFA-4A7E-A64C-E8373800B670}"/>
              </a:ext>
            </a:extLst>
          </p:cNvPr>
          <p:cNvGrpSpPr/>
          <p:nvPr userDrawn="1"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22" name="Google Shape;317;p12">
              <a:extLst>
                <a:ext uri="{FF2B5EF4-FFF2-40B4-BE49-F238E27FC236}">
                  <a16:creationId xmlns:a16="http://schemas.microsoft.com/office/drawing/2014/main" id="{CCBEA190-671C-4E1F-BF25-38E43C0F6B36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318;p12">
              <a:extLst>
                <a:ext uri="{FF2B5EF4-FFF2-40B4-BE49-F238E27FC236}">
                  <a16:creationId xmlns:a16="http://schemas.microsoft.com/office/drawing/2014/main" id="{98A3DA0D-B5A0-4017-AED1-209FA434693B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4" name="Google Shape;319;p12">
            <a:extLst>
              <a:ext uri="{FF2B5EF4-FFF2-40B4-BE49-F238E27FC236}">
                <a16:creationId xmlns:a16="http://schemas.microsoft.com/office/drawing/2014/main" id="{B940AE2D-AFF7-4103-B75A-0FE6B55E458B}"/>
              </a:ext>
            </a:extLst>
          </p:cNvPr>
          <p:cNvGrpSpPr/>
          <p:nvPr userDrawn="1"/>
        </p:nvGrpSpPr>
        <p:grpSpPr>
          <a:xfrm>
            <a:off x="545621" y="382390"/>
            <a:ext cx="398659" cy="631920"/>
            <a:chOff x="6718575" y="2318625"/>
            <a:chExt cx="256950" cy="407375"/>
          </a:xfrm>
        </p:grpSpPr>
        <p:sp>
          <p:nvSpPr>
            <p:cNvPr id="25" name="Google Shape;320;p12">
              <a:extLst>
                <a:ext uri="{FF2B5EF4-FFF2-40B4-BE49-F238E27FC236}">
                  <a16:creationId xmlns:a16="http://schemas.microsoft.com/office/drawing/2014/main" id="{B14E060F-54D2-439E-920E-321350D8133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321;p12">
              <a:extLst>
                <a:ext uri="{FF2B5EF4-FFF2-40B4-BE49-F238E27FC236}">
                  <a16:creationId xmlns:a16="http://schemas.microsoft.com/office/drawing/2014/main" id="{E8D2F712-8863-40D8-8E62-06033836980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322;p12">
              <a:extLst>
                <a:ext uri="{FF2B5EF4-FFF2-40B4-BE49-F238E27FC236}">
                  <a16:creationId xmlns:a16="http://schemas.microsoft.com/office/drawing/2014/main" id="{7003192B-F348-490B-8EEC-E43B9CAB729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323;p12">
              <a:extLst>
                <a:ext uri="{FF2B5EF4-FFF2-40B4-BE49-F238E27FC236}">
                  <a16:creationId xmlns:a16="http://schemas.microsoft.com/office/drawing/2014/main" id="{2CBB07FE-895D-422E-B95D-FE32DCEB1C1B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324;p12">
              <a:extLst>
                <a:ext uri="{FF2B5EF4-FFF2-40B4-BE49-F238E27FC236}">
                  <a16:creationId xmlns:a16="http://schemas.microsoft.com/office/drawing/2014/main" id="{6602DF5A-C459-42EB-B263-09912983DE0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25;p12">
              <a:extLst>
                <a:ext uri="{FF2B5EF4-FFF2-40B4-BE49-F238E27FC236}">
                  <a16:creationId xmlns:a16="http://schemas.microsoft.com/office/drawing/2014/main" id="{991FC22A-9B66-40BB-8881-0E124DA83D3C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26;p12">
              <a:extLst>
                <a:ext uri="{FF2B5EF4-FFF2-40B4-BE49-F238E27FC236}">
                  <a16:creationId xmlns:a16="http://schemas.microsoft.com/office/drawing/2014/main" id="{9531FCD7-A07D-4C4C-B6A3-4417F3484CDD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27;p12">
              <a:extLst>
                <a:ext uri="{FF2B5EF4-FFF2-40B4-BE49-F238E27FC236}">
                  <a16:creationId xmlns:a16="http://schemas.microsoft.com/office/drawing/2014/main" id="{F5D9CA57-7F6B-431B-88B8-AAB01B7DB17F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3" name="Google Shape;328;p12">
            <a:extLst>
              <a:ext uri="{FF2B5EF4-FFF2-40B4-BE49-F238E27FC236}">
                <a16:creationId xmlns:a16="http://schemas.microsoft.com/office/drawing/2014/main" id="{F6657CEC-2115-449F-9868-8A5EBD53EF01}"/>
              </a:ext>
            </a:extLst>
          </p:cNvPr>
          <p:cNvSpPr txBox="1">
            <a:spLocks/>
          </p:cNvSpPr>
          <p:nvPr userDrawn="1"/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z="1400" smtClean="0"/>
              <a:pPr algn="r"/>
              <a:t>‹#›</a:t>
            </a:fld>
            <a:endParaRPr lang="en" sz="1400"/>
          </a:p>
        </p:txBody>
      </p:sp>
    </p:spTree>
    <p:extLst>
      <p:ext uri="{BB962C8B-B14F-4D97-AF65-F5344CB8AC3E}">
        <p14:creationId xmlns:p14="http://schemas.microsoft.com/office/powerpoint/2010/main" val="36984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C5B5739-E560-4241-B552-16FE3265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9D0134B-28C8-4CD2-9770-888BB848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A5521A-BE32-4D71-B6AE-71360214C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3F57-19EF-41C9-8468-43D3F77CD54F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1D922F-0D86-4482-8C68-6FAB3975E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4D73C-1244-4372-97EA-8FACE07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Google Shape;330;p13">
            <a:extLst>
              <a:ext uri="{FF2B5EF4-FFF2-40B4-BE49-F238E27FC236}">
                <a16:creationId xmlns:a16="http://schemas.microsoft.com/office/drawing/2014/main" id="{FA1F959E-652A-4DD6-9429-689144A706A8}"/>
              </a:ext>
            </a:extLst>
          </p:cNvPr>
          <p:cNvSpPr/>
          <p:nvPr userDrawn="1"/>
        </p:nvSpPr>
        <p:spPr>
          <a:xfrm>
            <a:off x="407151" y="407075"/>
            <a:ext cx="8329800" cy="4329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Google Shape;331;p13">
            <a:extLst>
              <a:ext uri="{FF2B5EF4-FFF2-40B4-BE49-F238E27FC236}">
                <a16:creationId xmlns:a16="http://schemas.microsoft.com/office/drawing/2014/main" id="{46665905-11CF-437A-8264-EA7165586058}"/>
              </a:ext>
            </a:extLst>
          </p:cNvPr>
          <p:cNvSpPr/>
          <p:nvPr userDrawn="1"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332;p13">
            <a:extLst>
              <a:ext uri="{FF2B5EF4-FFF2-40B4-BE49-F238E27FC236}">
                <a16:creationId xmlns:a16="http://schemas.microsoft.com/office/drawing/2014/main" id="{271FD28A-FFD4-4C2E-BB0B-4EE8A4E8E6A4}"/>
              </a:ext>
            </a:extLst>
          </p:cNvPr>
          <p:cNvSpPr/>
          <p:nvPr userDrawn="1"/>
        </p:nvSpPr>
        <p:spPr>
          <a:xfrm>
            <a:off x="217851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Google Shape;333;p13">
            <a:extLst>
              <a:ext uri="{FF2B5EF4-FFF2-40B4-BE49-F238E27FC236}">
                <a16:creationId xmlns:a16="http://schemas.microsoft.com/office/drawing/2014/main" id="{7B4A96FF-8A48-4F26-B7EA-6B859EACA398}"/>
              </a:ext>
            </a:extLst>
          </p:cNvPr>
          <p:cNvSpPr/>
          <p:nvPr userDrawn="1"/>
        </p:nvSpPr>
        <p:spPr>
          <a:xfrm>
            <a:off x="1156978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334;p13">
            <a:extLst>
              <a:ext uri="{FF2B5EF4-FFF2-40B4-BE49-F238E27FC236}">
                <a16:creationId xmlns:a16="http://schemas.microsoft.com/office/drawing/2014/main" id="{D673284A-F6C9-48E8-AA69-AE6CE88B6C0C}"/>
              </a:ext>
            </a:extLst>
          </p:cNvPr>
          <p:cNvSpPr/>
          <p:nvPr userDrawn="1"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335;p13">
            <a:extLst>
              <a:ext uri="{FF2B5EF4-FFF2-40B4-BE49-F238E27FC236}">
                <a16:creationId xmlns:a16="http://schemas.microsoft.com/office/drawing/2014/main" id="{7B5CBEB2-8982-4F4A-AF30-ED3245614F23}"/>
              </a:ext>
            </a:extLst>
          </p:cNvPr>
          <p:cNvSpPr/>
          <p:nvPr userDrawn="1"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336;p13">
            <a:extLst>
              <a:ext uri="{FF2B5EF4-FFF2-40B4-BE49-F238E27FC236}">
                <a16:creationId xmlns:a16="http://schemas.microsoft.com/office/drawing/2014/main" id="{6BE4D9A5-C2AA-4CD1-841B-3D2345A45112}"/>
              </a:ext>
            </a:extLst>
          </p:cNvPr>
          <p:cNvSpPr/>
          <p:nvPr userDrawn="1"/>
        </p:nvSpPr>
        <p:spPr>
          <a:xfrm>
            <a:off x="7847951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337;p13">
            <a:extLst>
              <a:ext uri="{FF2B5EF4-FFF2-40B4-BE49-F238E27FC236}">
                <a16:creationId xmlns:a16="http://schemas.microsoft.com/office/drawing/2014/main" id="{28AE2E89-586A-4C86-BF12-6F822EF07058}"/>
              </a:ext>
            </a:extLst>
          </p:cNvPr>
          <p:cNvSpPr/>
          <p:nvPr userDrawn="1"/>
        </p:nvSpPr>
        <p:spPr>
          <a:xfrm>
            <a:off x="8507495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338;p13">
            <a:extLst>
              <a:ext uri="{FF2B5EF4-FFF2-40B4-BE49-F238E27FC236}">
                <a16:creationId xmlns:a16="http://schemas.microsoft.com/office/drawing/2014/main" id="{3E4CCDAE-6C8A-492F-BB5D-D8B19CBB1764}"/>
              </a:ext>
            </a:extLst>
          </p:cNvPr>
          <p:cNvSpPr/>
          <p:nvPr userDrawn="1"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339;p13">
            <a:extLst>
              <a:ext uri="{FF2B5EF4-FFF2-40B4-BE49-F238E27FC236}">
                <a16:creationId xmlns:a16="http://schemas.microsoft.com/office/drawing/2014/main" id="{6F54C43B-6A7A-40AC-816C-81E200C8E69A}"/>
              </a:ext>
            </a:extLst>
          </p:cNvPr>
          <p:cNvSpPr/>
          <p:nvPr userDrawn="1"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340;p13">
            <a:extLst>
              <a:ext uri="{FF2B5EF4-FFF2-40B4-BE49-F238E27FC236}">
                <a16:creationId xmlns:a16="http://schemas.microsoft.com/office/drawing/2014/main" id="{8E48B076-9209-4CAE-AB89-7AC5264C43CC}"/>
              </a:ext>
            </a:extLst>
          </p:cNvPr>
          <p:cNvSpPr/>
          <p:nvPr userDrawn="1"/>
        </p:nvSpPr>
        <p:spPr>
          <a:xfrm>
            <a:off x="7550023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341;p13">
            <a:extLst>
              <a:ext uri="{FF2B5EF4-FFF2-40B4-BE49-F238E27FC236}">
                <a16:creationId xmlns:a16="http://schemas.microsoft.com/office/drawing/2014/main" id="{B0AF8A44-0F82-4737-9268-E990DC229746}"/>
              </a:ext>
            </a:extLst>
          </p:cNvPr>
          <p:cNvSpPr/>
          <p:nvPr userDrawn="1"/>
        </p:nvSpPr>
        <p:spPr>
          <a:xfrm>
            <a:off x="7325663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342;p13">
            <a:extLst>
              <a:ext uri="{FF2B5EF4-FFF2-40B4-BE49-F238E27FC236}">
                <a16:creationId xmlns:a16="http://schemas.microsoft.com/office/drawing/2014/main" id="{0D428A0F-0872-4D0A-A959-41CACF94B432}"/>
              </a:ext>
            </a:extLst>
          </p:cNvPr>
          <p:cNvSpPr/>
          <p:nvPr userDrawn="1"/>
        </p:nvSpPr>
        <p:spPr>
          <a:xfrm>
            <a:off x="258291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343;p13">
            <a:extLst>
              <a:ext uri="{FF2B5EF4-FFF2-40B4-BE49-F238E27FC236}">
                <a16:creationId xmlns:a16="http://schemas.microsoft.com/office/drawing/2014/main" id="{97598273-B9DA-4CAD-8454-D552795D3F9C}"/>
              </a:ext>
            </a:extLst>
          </p:cNvPr>
          <p:cNvSpPr/>
          <p:nvPr userDrawn="1"/>
        </p:nvSpPr>
        <p:spPr>
          <a:xfrm>
            <a:off x="8726414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1" name="Google Shape;344;p13">
            <a:extLst>
              <a:ext uri="{FF2B5EF4-FFF2-40B4-BE49-F238E27FC236}">
                <a16:creationId xmlns:a16="http://schemas.microsoft.com/office/drawing/2014/main" id="{C300AC60-9776-4059-9469-36E820DE8C91}"/>
              </a:ext>
            </a:extLst>
          </p:cNvPr>
          <p:cNvGrpSpPr/>
          <p:nvPr userDrawn="1"/>
        </p:nvGrpSpPr>
        <p:grpSpPr>
          <a:xfrm>
            <a:off x="8142377" y="4477577"/>
            <a:ext cx="508851" cy="478711"/>
            <a:chOff x="5972700" y="2330200"/>
            <a:chExt cx="411625" cy="387275"/>
          </a:xfrm>
        </p:grpSpPr>
        <p:sp>
          <p:nvSpPr>
            <p:cNvPr id="22" name="Google Shape;345;p13">
              <a:extLst>
                <a:ext uri="{FF2B5EF4-FFF2-40B4-BE49-F238E27FC236}">
                  <a16:creationId xmlns:a16="http://schemas.microsoft.com/office/drawing/2014/main" id="{CC1121B4-2719-4BC9-8D59-D3D93E608DB8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346;p13">
              <a:extLst>
                <a:ext uri="{FF2B5EF4-FFF2-40B4-BE49-F238E27FC236}">
                  <a16:creationId xmlns:a16="http://schemas.microsoft.com/office/drawing/2014/main" id="{9C06E450-0AC1-4DD5-8944-9167803264BA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4" name="Google Shape;347;p13">
            <a:extLst>
              <a:ext uri="{FF2B5EF4-FFF2-40B4-BE49-F238E27FC236}">
                <a16:creationId xmlns:a16="http://schemas.microsoft.com/office/drawing/2014/main" id="{98D2E576-037D-486D-BA48-B157CCCA1C23}"/>
              </a:ext>
            </a:extLst>
          </p:cNvPr>
          <p:cNvGrpSpPr/>
          <p:nvPr userDrawn="1"/>
        </p:nvGrpSpPr>
        <p:grpSpPr>
          <a:xfrm>
            <a:off x="545621" y="382390"/>
            <a:ext cx="398659" cy="631920"/>
            <a:chOff x="6718575" y="2318625"/>
            <a:chExt cx="256950" cy="407375"/>
          </a:xfrm>
        </p:grpSpPr>
        <p:sp>
          <p:nvSpPr>
            <p:cNvPr id="25" name="Google Shape;348;p13">
              <a:extLst>
                <a:ext uri="{FF2B5EF4-FFF2-40B4-BE49-F238E27FC236}">
                  <a16:creationId xmlns:a16="http://schemas.microsoft.com/office/drawing/2014/main" id="{2328A58A-39F7-4042-8366-119CA569FB9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349;p13">
              <a:extLst>
                <a:ext uri="{FF2B5EF4-FFF2-40B4-BE49-F238E27FC236}">
                  <a16:creationId xmlns:a16="http://schemas.microsoft.com/office/drawing/2014/main" id="{99F52085-F931-406C-9526-CEBEAA9F0DC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350;p13">
              <a:extLst>
                <a:ext uri="{FF2B5EF4-FFF2-40B4-BE49-F238E27FC236}">
                  <a16:creationId xmlns:a16="http://schemas.microsoft.com/office/drawing/2014/main" id="{D727AD77-13EC-45D7-B2AA-D934BDA8CE8E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351;p13">
              <a:extLst>
                <a:ext uri="{FF2B5EF4-FFF2-40B4-BE49-F238E27FC236}">
                  <a16:creationId xmlns:a16="http://schemas.microsoft.com/office/drawing/2014/main" id="{BEBA91BF-F8DB-4029-AD8B-120AEC6838B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352;p13">
              <a:extLst>
                <a:ext uri="{FF2B5EF4-FFF2-40B4-BE49-F238E27FC236}">
                  <a16:creationId xmlns:a16="http://schemas.microsoft.com/office/drawing/2014/main" id="{A5384EDA-9D2F-4F77-B1A4-96A7C6EB063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53;p13">
              <a:extLst>
                <a:ext uri="{FF2B5EF4-FFF2-40B4-BE49-F238E27FC236}">
                  <a16:creationId xmlns:a16="http://schemas.microsoft.com/office/drawing/2014/main" id="{9405F21E-3B4D-41EA-A49C-8B57C1CEDBC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54;p13">
              <a:extLst>
                <a:ext uri="{FF2B5EF4-FFF2-40B4-BE49-F238E27FC236}">
                  <a16:creationId xmlns:a16="http://schemas.microsoft.com/office/drawing/2014/main" id="{EF54FF1C-39DC-4FCE-AA55-377DC4FCC81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55;p13">
              <a:extLst>
                <a:ext uri="{FF2B5EF4-FFF2-40B4-BE49-F238E27FC236}">
                  <a16:creationId xmlns:a16="http://schemas.microsoft.com/office/drawing/2014/main" id="{3DE84804-B555-4E0C-ACF9-B414FF97A68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3" name="Google Shape;356;p13">
            <a:extLst>
              <a:ext uri="{FF2B5EF4-FFF2-40B4-BE49-F238E27FC236}">
                <a16:creationId xmlns:a16="http://schemas.microsoft.com/office/drawing/2014/main" id="{4EDA9E57-21D2-4231-86BE-E5A2C3FC9F41}"/>
              </a:ext>
            </a:extLst>
          </p:cNvPr>
          <p:cNvSpPr txBox="1">
            <a:spLocks/>
          </p:cNvSpPr>
          <p:nvPr userDrawn="1"/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z="1400" smtClean="0"/>
              <a:pPr algn="r"/>
              <a:t>‹#›</a:t>
            </a:fld>
            <a:endParaRPr lang="en" sz="1400"/>
          </a:p>
        </p:txBody>
      </p:sp>
    </p:spTree>
    <p:extLst>
      <p:ext uri="{BB962C8B-B14F-4D97-AF65-F5344CB8AC3E}">
        <p14:creationId xmlns:p14="http://schemas.microsoft.com/office/powerpoint/2010/main" val="41701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F3E400-96C5-4A11-8BDD-0AC570C5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9948B63-3054-459C-B52C-42807C78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407EB4-CF74-4C0E-9085-C87AD3358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A211-CDF7-4AC9-A8CD-74E4FF424CE5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0FE185-DFAE-4207-AC98-1020EBF18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74D969-1CC2-469C-9778-DB5EF62D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E1F0BDE-EDAC-4570-A5C5-9F42C2FAFB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8707" y="415013"/>
            <a:ext cx="8590352" cy="4299366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6633DE7-00F5-4830-AB65-B75E36C71390}"/>
              </a:ext>
            </a:extLst>
          </p:cNvPr>
          <p:cNvSpPr txBox="1">
            <a:spLocks/>
          </p:cNvSpPr>
          <p:nvPr userDrawn="1"/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sk-SK" sz="6000"/>
              <a:t>Kliknutím upravte štýl predlohy nadpisu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4A7AEDB-2728-47A9-B419-6021B5B3F143}"/>
              </a:ext>
            </a:extLst>
          </p:cNvPr>
          <p:cNvSpPr txBox="1">
            <a:spLocks/>
          </p:cNvSpPr>
          <p:nvPr userDrawn="1"/>
        </p:nvSpPr>
        <p:spPr>
          <a:xfrm>
            <a:off x="1143000" y="2701929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sk-SK" sz="2400"/>
              <a:t>Kliknutím upravte štýl predlohy podnadpisu</a:t>
            </a:r>
          </a:p>
        </p:txBody>
      </p:sp>
      <p:sp>
        <p:nvSpPr>
          <p:cNvPr id="10" name="Zástupný objekt pre dátum 3">
            <a:extLst>
              <a:ext uri="{FF2B5EF4-FFF2-40B4-BE49-F238E27FC236}">
                <a16:creationId xmlns:a16="http://schemas.microsoft.com/office/drawing/2014/main" id="{E49E6651-42D8-4DE2-BDFD-0E43FFC97BE7}"/>
              </a:ext>
            </a:extLst>
          </p:cNvPr>
          <p:cNvSpPr txBox="1">
            <a:spLocks/>
          </p:cNvSpPr>
          <p:nvPr userDrawn="1"/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BA622B4-5D7F-43A6-8389-42B1F89AFA40}" type="datetimeFigureOut">
              <a:rPr lang="sk-SK" sz="1400" smtClean="0"/>
              <a:pPr/>
              <a:t>19.03.2020</a:t>
            </a:fld>
            <a:endParaRPr lang="sk-SK" sz="1400"/>
          </a:p>
        </p:txBody>
      </p:sp>
      <p:sp>
        <p:nvSpPr>
          <p:cNvPr id="11" name="Zástupný objekt pre číslo snímky 5">
            <a:extLst>
              <a:ext uri="{FF2B5EF4-FFF2-40B4-BE49-F238E27FC236}">
                <a16:creationId xmlns:a16="http://schemas.microsoft.com/office/drawing/2014/main" id="{A4CC5D5C-C612-4F0C-9B20-708E7C8C059C}"/>
              </a:ext>
            </a:extLst>
          </p:cNvPr>
          <p:cNvSpPr txBox="1">
            <a:spLocks/>
          </p:cNvSpPr>
          <p:nvPr userDrawn="1"/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D51DCF0-A0BE-4883-ABC7-75B8E9BDAED0}" type="slidenum">
              <a:rPr lang="sk-SK" sz="1400" smtClean="0"/>
              <a:pPr/>
              <a:t>‹#›</a:t>
            </a:fld>
            <a:endParaRPr lang="sk-SK" sz="1400"/>
          </a:p>
        </p:txBody>
      </p:sp>
      <p:sp>
        <p:nvSpPr>
          <p:cNvPr id="12" name="Google Shape;41;p3">
            <a:extLst>
              <a:ext uri="{FF2B5EF4-FFF2-40B4-BE49-F238E27FC236}">
                <a16:creationId xmlns:a16="http://schemas.microsoft.com/office/drawing/2014/main" id="{A7A0F34D-8858-44E9-8F25-FA29801AE477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44;p3">
            <a:extLst>
              <a:ext uri="{FF2B5EF4-FFF2-40B4-BE49-F238E27FC236}">
                <a16:creationId xmlns:a16="http://schemas.microsoft.com/office/drawing/2014/main" id="{0E08F423-4CA7-4B89-9932-4072809296AA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45;p3">
            <a:extLst>
              <a:ext uri="{FF2B5EF4-FFF2-40B4-BE49-F238E27FC236}">
                <a16:creationId xmlns:a16="http://schemas.microsoft.com/office/drawing/2014/main" id="{E11D6B03-C727-4736-8CEB-70E1B1468629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46;p3">
            <a:extLst>
              <a:ext uri="{FF2B5EF4-FFF2-40B4-BE49-F238E27FC236}">
                <a16:creationId xmlns:a16="http://schemas.microsoft.com/office/drawing/2014/main" id="{28C70A3C-F96A-485C-A341-8525D00828A5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47;p3">
            <a:extLst>
              <a:ext uri="{FF2B5EF4-FFF2-40B4-BE49-F238E27FC236}">
                <a16:creationId xmlns:a16="http://schemas.microsoft.com/office/drawing/2014/main" id="{198FCF98-CA36-45A3-AED1-E380D308ED4E}"/>
              </a:ext>
            </a:extLst>
          </p:cNvPr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48;p3">
            <a:extLst>
              <a:ext uri="{FF2B5EF4-FFF2-40B4-BE49-F238E27FC236}">
                <a16:creationId xmlns:a16="http://schemas.microsoft.com/office/drawing/2014/main" id="{4813DAA1-EC6E-4CF7-A804-14B079BE7881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17C8FEA-D7B1-40C0-962D-C2946EECCB47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Google Shape;43;p3">
              <a:extLst>
                <a:ext uri="{FF2B5EF4-FFF2-40B4-BE49-F238E27FC236}">
                  <a16:creationId xmlns:a16="http://schemas.microsoft.com/office/drawing/2014/main" id="{AC601F2E-57A4-4A19-A96E-B950E6F6291A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49;p3">
              <a:extLst>
                <a:ext uri="{FF2B5EF4-FFF2-40B4-BE49-F238E27FC236}">
                  <a16:creationId xmlns:a16="http://schemas.microsoft.com/office/drawing/2014/main" id="{42D05F1C-5A6B-440F-88B7-906D39055C97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grp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2906B78C-476C-482C-AA68-93A3EAC164B0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22" name="Google Shape;42;p3">
              <a:extLst>
                <a:ext uri="{FF2B5EF4-FFF2-40B4-BE49-F238E27FC236}">
                  <a16:creationId xmlns:a16="http://schemas.microsoft.com/office/drawing/2014/main" id="{3DD60A83-9DFE-4527-9980-C88AE0BBF9E3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23" name="Google Shape;50;p3">
              <a:extLst>
                <a:ext uri="{FF2B5EF4-FFF2-40B4-BE49-F238E27FC236}">
                  <a16:creationId xmlns:a16="http://schemas.microsoft.com/office/drawing/2014/main" id="{0CB59C99-3C3C-456E-9BD6-F623556BF54C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24" name="Google Shape;51;p3">
                <a:extLst>
                  <a:ext uri="{FF2B5EF4-FFF2-40B4-BE49-F238E27FC236}">
                    <a16:creationId xmlns:a16="http://schemas.microsoft.com/office/drawing/2014/main" id="{C87821DF-7194-4E0B-AF0C-921DAB5C9E51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25" name="Google Shape;52;p3">
                <a:extLst>
                  <a:ext uri="{FF2B5EF4-FFF2-40B4-BE49-F238E27FC236}">
                    <a16:creationId xmlns:a16="http://schemas.microsoft.com/office/drawing/2014/main" id="{A8A54391-33D3-458F-91F8-8E0F3E35DE6D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21BD7C9-92EC-4488-95E2-C7032E1AB320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  <a:solidFill>
            <a:srgbClr val="3DD6EB"/>
          </a:solidFill>
        </p:grpSpPr>
        <p:sp>
          <p:nvSpPr>
            <p:cNvPr id="27" name="Google Shape;40;p3">
              <a:extLst>
                <a:ext uri="{FF2B5EF4-FFF2-40B4-BE49-F238E27FC236}">
                  <a16:creationId xmlns:a16="http://schemas.microsoft.com/office/drawing/2014/main" id="{A7D0E972-7373-4133-8C37-B6EEA7F74E9D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8" name="Google Shape;53;p3">
              <a:extLst>
                <a:ext uri="{FF2B5EF4-FFF2-40B4-BE49-F238E27FC236}">
                  <a16:creationId xmlns:a16="http://schemas.microsoft.com/office/drawing/2014/main" id="{0281BF68-DAAD-4886-A2D1-629E68799A7D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29" name="Google Shape;54;p3">
                <a:extLst>
                  <a:ext uri="{FF2B5EF4-FFF2-40B4-BE49-F238E27FC236}">
                    <a16:creationId xmlns:a16="http://schemas.microsoft.com/office/drawing/2014/main" id="{84C262F0-46EF-4766-BBE7-1EE600A5604D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55;p3">
                <a:extLst>
                  <a:ext uri="{FF2B5EF4-FFF2-40B4-BE49-F238E27FC236}">
                    <a16:creationId xmlns:a16="http://schemas.microsoft.com/office/drawing/2014/main" id="{59F414E8-4EF5-4D1E-B548-34FAC6B3E6D2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Google Shape;56;p3">
                <a:extLst>
                  <a:ext uri="{FF2B5EF4-FFF2-40B4-BE49-F238E27FC236}">
                    <a16:creationId xmlns:a16="http://schemas.microsoft.com/office/drawing/2014/main" id="{2F263AA0-FE64-43F1-865A-90746B190CB7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Google Shape;57;p3">
                <a:extLst>
                  <a:ext uri="{FF2B5EF4-FFF2-40B4-BE49-F238E27FC236}">
                    <a16:creationId xmlns:a16="http://schemas.microsoft.com/office/drawing/2014/main" id="{D0CCCD26-64A4-4148-9815-82E27C30A095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Google Shape;58;p3">
                <a:extLst>
                  <a:ext uri="{FF2B5EF4-FFF2-40B4-BE49-F238E27FC236}">
                    <a16:creationId xmlns:a16="http://schemas.microsoft.com/office/drawing/2014/main" id="{E069B093-C76D-4102-BE01-085D39410C07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Google Shape;59;p3">
                <a:extLst>
                  <a:ext uri="{FF2B5EF4-FFF2-40B4-BE49-F238E27FC236}">
                    <a16:creationId xmlns:a16="http://schemas.microsoft.com/office/drawing/2014/main" id="{8BE5CD0C-C2FE-4932-9DB7-A7396F9A13EA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Google Shape;60;p3">
                <a:extLst>
                  <a:ext uri="{FF2B5EF4-FFF2-40B4-BE49-F238E27FC236}">
                    <a16:creationId xmlns:a16="http://schemas.microsoft.com/office/drawing/2014/main" id="{49B554DF-53E2-4FD5-89BB-5D3E5DB533A5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Google Shape;61;p3">
                <a:extLst>
                  <a:ext uri="{FF2B5EF4-FFF2-40B4-BE49-F238E27FC236}">
                    <a16:creationId xmlns:a16="http://schemas.microsoft.com/office/drawing/2014/main" id="{23E49A07-9B3A-40B1-AC62-FB4739E06863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7" name="Google Shape;62;p3">
            <a:extLst>
              <a:ext uri="{FF2B5EF4-FFF2-40B4-BE49-F238E27FC236}">
                <a16:creationId xmlns:a16="http://schemas.microsoft.com/office/drawing/2014/main" id="{7B1E8941-8424-4064-B891-41294E13CF11}"/>
              </a:ext>
            </a:extLst>
          </p:cNvPr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63;p3">
            <a:extLst>
              <a:ext uri="{FF2B5EF4-FFF2-40B4-BE49-F238E27FC236}">
                <a16:creationId xmlns:a16="http://schemas.microsoft.com/office/drawing/2014/main" id="{1D0F2E95-F148-4542-A207-71B84584F7AB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64;p3">
            <a:extLst>
              <a:ext uri="{FF2B5EF4-FFF2-40B4-BE49-F238E27FC236}">
                <a16:creationId xmlns:a16="http://schemas.microsoft.com/office/drawing/2014/main" id="{BF310354-1D1F-4C74-9041-20A2B664FBEA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F9B7C273-102E-4EB9-BFD8-668282CA9A09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41" name="Google Shape;192;p8">
              <a:extLst>
                <a:ext uri="{FF2B5EF4-FFF2-40B4-BE49-F238E27FC236}">
                  <a16:creationId xmlns:a16="http://schemas.microsoft.com/office/drawing/2014/main" id="{31E17115-DEBE-4920-A2F4-AD7CDC234B79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42" name="Obrázok 41">
              <a:extLst>
                <a:ext uri="{FF2B5EF4-FFF2-40B4-BE49-F238E27FC236}">
                  <a16:creationId xmlns:a16="http://schemas.microsoft.com/office/drawing/2014/main" id="{81FFCA0E-A0CD-490D-9CB8-DDFFEB57A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41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ok 38">
            <a:extLst>
              <a:ext uri="{FF2B5EF4-FFF2-40B4-BE49-F238E27FC236}">
                <a16:creationId xmlns:a16="http://schemas.microsoft.com/office/drawing/2014/main" id="{257011A3-BEB9-4F01-9A12-B47A06D6EE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8707" y="415013"/>
            <a:ext cx="8590352" cy="4299366"/>
          </a:xfrm>
          <a:prstGeom prst="rect">
            <a:avLst/>
          </a:prstGeom>
        </p:spPr>
      </p:pic>
      <p:sp>
        <p:nvSpPr>
          <p:cNvPr id="42" name="Zástupný objekt pre dátum 3">
            <a:extLst>
              <a:ext uri="{FF2B5EF4-FFF2-40B4-BE49-F238E27FC236}">
                <a16:creationId xmlns:a16="http://schemas.microsoft.com/office/drawing/2014/main" id="{5A2E3539-EB71-410B-8DC1-FEF90FA9B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/>
          <a:lstStyle/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43" name="Zástupný objekt pre pätu 4">
            <a:extLst>
              <a:ext uri="{FF2B5EF4-FFF2-40B4-BE49-F238E27FC236}">
                <a16:creationId xmlns:a16="http://schemas.microsoft.com/office/drawing/2014/main" id="{7D3DFB82-19A0-4AA8-8426-F62E6469D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4" name="Zástupný objekt pre číslo snímky 5">
            <a:extLst>
              <a:ext uri="{FF2B5EF4-FFF2-40B4-BE49-F238E27FC236}">
                <a16:creationId xmlns:a16="http://schemas.microsoft.com/office/drawing/2014/main" id="{65A29BD6-F977-465D-ABC6-D03F7C953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7986" y="418063"/>
            <a:ext cx="548700" cy="393600"/>
          </a:xfrm>
          <a:prstGeom prst="rect">
            <a:avLst/>
          </a:prstGeom>
        </p:spPr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45" name="Google Shape;41;p3">
            <a:extLst>
              <a:ext uri="{FF2B5EF4-FFF2-40B4-BE49-F238E27FC236}">
                <a16:creationId xmlns:a16="http://schemas.microsoft.com/office/drawing/2014/main" id="{CFA554D0-9671-4B7C-A873-2C9EE1B16798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Google Shape;44;p3">
            <a:extLst>
              <a:ext uri="{FF2B5EF4-FFF2-40B4-BE49-F238E27FC236}">
                <a16:creationId xmlns:a16="http://schemas.microsoft.com/office/drawing/2014/main" id="{08E51D87-70C8-45EC-A4B9-5D8131C856A8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5;p3">
            <a:extLst>
              <a:ext uri="{FF2B5EF4-FFF2-40B4-BE49-F238E27FC236}">
                <a16:creationId xmlns:a16="http://schemas.microsoft.com/office/drawing/2014/main" id="{43E27792-76C7-4364-9539-04A656617AA7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" name="Google Shape;46;p3">
            <a:extLst>
              <a:ext uri="{FF2B5EF4-FFF2-40B4-BE49-F238E27FC236}">
                <a16:creationId xmlns:a16="http://schemas.microsoft.com/office/drawing/2014/main" id="{60917643-3E0E-4229-9BBC-EA3E2BF0C09C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" name="Google Shape;47;p3">
            <a:extLst>
              <a:ext uri="{FF2B5EF4-FFF2-40B4-BE49-F238E27FC236}">
                <a16:creationId xmlns:a16="http://schemas.microsoft.com/office/drawing/2014/main" id="{8E199541-8522-4B2A-B222-85DBF9C23CEE}"/>
              </a:ext>
            </a:extLst>
          </p:cNvPr>
          <p:cNvSpPr/>
          <p:nvPr userDrawn="1"/>
        </p:nvSpPr>
        <p:spPr>
          <a:xfrm>
            <a:off x="6818463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" name="Google Shape;48;p3">
            <a:extLst>
              <a:ext uri="{FF2B5EF4-FFF2-40B4-BE49-F238E27FC236}">
                <a16:creationId xmlns:a16="http://schemas.microsoft.com/office/drawing/2014/main" id="{B2126B1E-0A4E-491A-8A4A-7A0AA815F1F1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FE6A5B26-F7E2-4EC8-A13F-F2124296853C}"/>
              </a:ext>
            </a:extLst>
          </p:cNvPr>
          <p:cNvGrpSpPr/>
          <p:nvPr userDrawn="1"/>
        </p:nvGrpSpPr>
        <p:grpSpPr>
          <a:xfrm>
            <a:off x="365390" y="75631"/>
            <a:ext cx="888347" cy="856758"/>
            <a:chOff x="1980158" y="1970166"/>
            <a:chExt cx="888346" cy="8567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" name="Google Shape;43;p3">
              <a:extLst>
                <a:ext uri="{FF2B5EF4-FFF2-40B4-BE49-F238E27FC236}">
                  <a16:creationId xmlns:a16="http://schemas.microsoft.com/office/drawing/2014/main" id="{9B782535-6ACF-4DCD-8D90-0312407A3CC9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53" name="Google Shape;49;p3">
              <a:extLst>
                <a:ext uri="{FF2B5EF4-FFF2-40B4-BE49-F238E27FC236}">
                  <a16:creationId xmlns:a16="http://schemas.microsoft.com/office/drawing/2014/main" id="{48B1AC6A-0CE2-42F8-B098-F2B3508040B5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grp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86766A7B-9FD3-4DE6-8A69-1DAB0F4E287D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55" name="Google Shape;42;p3">
              <a:extLst>
                <a:ext uri="{FF2B5EF4-FFF2-40B4-BE49-F238E27FC236}">
                  <a16:creationId xmlns:a16="http://schemas.microsoft.com/office/drawing/2014/main" id="{F2FC172E-31B2-4283-B198-DFD0902A7DC7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56" name="Google Shape;50;p3">
              <a:extLst>
                <a:ext uri="{FF2B5EF4-FFF2-40B4-BE49-F238E27FC236}">
                  <a16:creationId xmlns:a16="http://schemas.microsoft.com/office/drawing/2014/main" id="{CDBD2A49-0C4F-480C-B90B-EBCDA266CBE7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57" name="Google Shape;51;p3">
                <a:extLst>
                  <a:ext uri="{FF2B5EF4-FFF2-40B4-BE49-F238E27FC236}">
                    <a16:creationId xmlns:a16="http://schemas.microsoft.com/office/drawing/2014/main" id="{7BF2F750-B827-4767-A631-1F8A1038EC5B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58" name="Google Shape;52;p3">
                <a:extLst>
                  <a:ext uri="{FF2B5EF4-FFF2-40B4-BE49-F238E27FC236}">
                    <a16:creationId xmlns:a16="http://schemas.microsoft.com/office/drawing/2014/main" id="{5F101FC8-8140-4FDD-87E5-23AC9CEA81D7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686DCD69-CC40-415A-9B66-CEF4BE15BA39}"/>
              </a:ext>
            </a:extLst>
          </p:cNvPr>
          <p:cNvGrpSpPr/>
          <p:nvPr userDrawn="1"/>
        </p:nvGrpSpPr>
        <p:grpSpPr>
          <a:xfrm>
            <a:off x="7798907" y="0"/>
            <a:ext cx="1232452" cy="1202570"/>
            <a:chOff x="5430350" y="228600"/>
            <a:chExt cx="1388100" cy="1388100"/>
          </a:xfrm>
          <a:solidFill>
            <a:srgbClr val="3DD6EB"/>
          </a:solidFill>
        </p:grpSpPr>
        <p:sp>
          <p:nvSpPr>
            <p:cNvPr id="60" name="Google Shape;40;p3">
              <a:extLst>
                <a:ext uri="{FF2B5EF4-FFF2-40B4-BE49-F238E27FC236}">
                  <a16:creationId xmlns:a16="http://schemas.microsoft.com/office/drawing/2014/main" id="{B2E9EDB4-462E-45C2-AF36-4BA44A0B265D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1" name="Google Shape;53;p3">
              <a:extLst>
                <a:ext uri="{FF2B5EF4-FFF2-40B4-BE49-F238E27FC236}">
                  <a16:creationId xmlns:a16="http://schemas.microsoft.com/office/drawing/2014/main" id="{2B2B823F-22D1-4FAF-AC25-ED9A2524D887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62" name="Google Shape;54;p3">
                <a:extLst>
                  <a:ext uri="{FF2B5EF4-FFF2-40B4-BE49-F238E27FC236}">
                    <a16:creationId xmlns:a16="http://schemas.microsoft.com/office/drawing/2014/main" id="{9F533D7F-295D-41A1-8D70-DC50FCD598D5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Google Shape;55;p3">
                <a:extLst>
                  <a:ext uri="{FF2B5EF4-FFF2-40B4-BE49-F238E27FC236}">
                    <a16:creationId xmlns:a16="http://schemas.microsoft.com/office/drawing/2014/main" id="{58A1D320-35D0-448C-9783-7E97320CBC60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Google Shape;56;p3">
                <a:extLst>
                  <a:ext uri="{FF2B5EF4-FFF2-40B4-BE49-F238E27FC236}">
                    <a16:creationId xmlns:a16="http://schemas.microsoft.com/office/drawing/2014/main" id="{DB985429-B404-4CD2-9665-DAF670934C30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Google Shape;57;p3">
                <a:extLst>
                  <a:ext uri="{FF2B5EF4-FFF2-40B4-BE49-F238E27FC236}">
                    <a16:creationId xmlns:a16="http://schemas.microsoft.com/office/drawing/2014/main" id="{19485FE3-58C0-4419-B15F-0503BC8A792A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Google Shape;58;p3">
                <a:extLst>
                  <a:ext uri="{FF2B5EF4-FFF2-40B4-BE49-F238E27FC236}">
                    <a16:creationId xmlns:a16="http://schemas.microsoft.com/office/drawing/2014/main" id="{48A4ADCD-6979-457F-B8F2-C91D18B7A7BA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Google Shape;59;p3">
                <a:extLst>
                  <a:ext uri="{FF2B5EF4-FFF2-40B4-BE49-F238E27FC236}">
                    <a16:creationId xmlns:a16="http://schemas.microsoft.com/office/drawing/2014/main" id="{1C905686-BE37-477E-AB90-F32ACBC30A74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Google Shape;60;p3">
                <a:extLst>
                  <a:ext uri="{FF2B5EF4-FFF2-40B4-BE49-F238E27FC236}">
                    <a16:creationId xmlns:a16="http://schemas.microsoft.com/office/drawing/2014/main" id="{5CC7F3A1-2231-4028-9F23-079C773FC037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Google Shape;61;p3">
                <a:extLst>
                  <a:ext uri="{FF2B5EF4-FFF2-40B4-BE49-F238E27FC236}">
                    <a16:creationId xmlns:a16="http://schemas.microsoft.com/office/drawing/2014/main" id="{8149323D-47AC-45B6-B211-6DBE8AE67E37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0" name="Google Shape;62;p3">
            <a:extLst>
              <a:ext uri="{FF2B5EF4-FFF2-40B4-BE49-F238E27FC236}">
                <a16:creationId xmlns:a16="http://schemas.microsoft.com/office/drawing/2014/main" id="{2F6F1843-37A9-4D81-A501-4CB7B042A3EE}"/>
              </a:ext>
            </a:extLst>
          </p:cNvPr>
          <p:cNvSpPr/>
          <p:nvPr userDrawn="1"/>
        </p:nvSpPr>
        <p:spPr>
          <a:xfrm>
            <a:off x="214943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1" name="Google Shape;63;p3">
            <a:extLst>
              <a:ext uri="{FF2B5EF4-FFF2-40B4-BE49-F238E27FC236}">
                <a16:creationId xmlns:a16="http://schemas.microsoft.com/office/drawing/2014/main" id="{388B5FBB-3845-4D10-BFE2-27961F8D9814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2" name="Google Shape;64;p3">
            <a:extLst>
              <a:ext uri="{FF2B5EF4-FFF2-40B4-BE49-F238E27FC236}">
                <a16:creationId xmlns:a16="http://schemas.microsoft.com/office/drawing/2014/main" id="{17D2EF3B-8586-4AB8-A6A0-9345BE19D6C5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D5D1BC55-4848-4514-97F8-A2B4286CF8E8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74" name="Google Shape;192;p8">
              <a:extLst>
                <a:ext uri="{FF2B5EF4-FFF2-40B4-BE49-F238E27FC236}">
                  <a16:creationId xmlns:a16="http://schemas.microsoft.com/office/drawing/2014/main" id="{F1554F4C-B42F-4A6C-A32F-5B1DC8FBCB08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75" name="Obrázok 74">
              <a:extLst>
                <a:ext uri="{FF2B5EF4-FFF2-40B4-BE49-F238E27FC236}">
                  <a16:creationId xmlns:a16="http://schemas.microsoft.com/office/drawing/2014/main" id="{BB5DD600-8971-4C4A-898F-F6EC5ED34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2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AC9DB79-1143-414A-842A-5786A309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66DBC0F-F427-44E7-A49F-2D69031A5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1413A7-269B-43DB-957F-2B2DA301F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22B4-5D7F-43A6-8389-42B1F89AFA40}" type="datetimeFigureOut">
              <a:rPr lang="sk-SK" smtClean="0"/>
              <a:pPr/>
              <a:t>19.03.2020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B75B2-697B-453B-B6E3-5F576E9F9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27F05B-F31C-4D1D-9B6C-B07735D0F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8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2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64" r:id="rId17"/>
  </p:sldLayoutIdLst>
  <p:hf sldNum="0" hdr="0" ftr="0" dt="0"/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programmes/erasmus-plus/projec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hyperlink" Target="http://www.erasmusplus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5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1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This is your presentation title</a:t>
            </a:r>
            <a:endParaRPr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B01F21E-899C-462B-A496-9231200D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66" y="556866"/>
            <a:ext cx="4029773" cy="4029773"/>
          </a:xfrm>
          <a:prstGeom prst="rect">
            <a:avLst/>
          </a:prstGeom>
        </p:spPr>
      </p:pic>
      <p:pic>
        <p:nvPicPr>
          <p:cNvPr id="4" name="Picture 30" descr="LOGO SAAIC.JPG">
            <a:extLst>
              <a:ext uri="{FF2B5EF4-FFF2-40B4-BE49-F238E27FC236}">
                <a16:creationId xmlns:a16="http://schemas.microsoft.com/office/drawing/2014/main" id="{340F4256-62B1-4060-AB7C-5152AF9DE3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E5192052-9FB3-4D16-BB5F-E0BB8E1A1560}"/>
              </a:ext>
            </a:extLst>
          </p:cNvPr>
          <p:cNvSpPr txBox="1">
            <a:spLocks/>
          </p:cNvSpPr>
          <p:nvPr/>
        </p:nvSpPr>
        <p:spPr>
          <a:xfrm>
            <a:off x="1927172" y="1342190"/>
            <a:ext cx="5289663" cy="24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sk-SK" sz="3600" dirty="0">
                <a:solidFill>
                  <a:srgbClr val="0070C0"/>
                </a:solidFill>
              </a:rPr>
              <a:t>Aké sú 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možnosti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programu 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Erasmus+ ?</a:t>
            </a:r>
          </a:p>
        </p:txBody>
      </p:sp>
      <p:pic>
        <p:nvPicPr>
          <p:cNvPr id="9" name="Picture 30" descr="LOGO SAAIC.JPG">
            <a:extLst>
              <a:ext uri="{FF2B5EF4-FFF2-40B4-BE49-F238E27FC236}">
                <a16:creationId xmlns:a16="http://schemas.microsoft.com/office/drawing/2014/main" id="{F2DBD27A-1EF3-4A89-A593-D05C247B87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0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0" descr="LOGO SAAIC.JPG">
            <a:extLst>
              <a:ext uri="{FF2B5EF4-FFF2-40B4-BE49-F238E27FC236}">
                <a16:creationId xmlns:a16="http://schemas.microsoft.com/office/drawing/2014/main" id="{CC096406-8BD4-42BC-8EE0-2F4CA8DD0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8C5FFD8C-FB57-40E5-A9E6-8A2B33BF99A8}"/>
              </a:ext>
            </a:extLst>
          </p:cNvPr>
          <p:cNvSpPr/>
          <p:nvPr/>
        </p:nvSpPr>
        <p:spPr>
          <a:xfrm>
            <a:off x="2122981" y="522389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cs typeface="Arial" pitchFamily="34" charset="0"/>
              </a:rPr>
              <a:t>Kľúčová akcia 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Rounded Rectangle 36">
            <a:extLst>
              <a:ext uri="{FF2B5EF4-FFF2-40B4-BE49-F238E27FC236}">
                <a16:creationId xmlns:a16="http://schemas.microsoft.com/office/drawing/2014/main" id="{9A3AAF17-42EF-4D4E-BE57-3EE74F10A579}"/>
              </a:ext>
            </a:extLst>
          </p:cNvPr>
          <p:cNvSpPr/>
          <p:nvPr/>
        </p:nvSpPr>
        <p:spPr>
          <a:xfrm>
            <a:off x="2122981" y="1856918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cs typeface="Arial" pitchFamily="34" charset="0"/>
              </a:rPr>
              <a:t>Kľúčová akcia 2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Rounded Rectangle 37">
            <a:extLst>
              <a:ext uri="{FF2B5EF4-FFF2-40B4-BE49-F238E27FC236}">
                <a16:creationId xmlns:a16="http://schemas.microsoft.com/office/drawing/2014/main" id="{82AE5B61-1150-49BC-99E2-2DD4D1233C5E}"/>
              </a:ext>
            </a:extLst>
          </p:cNvPr>
          <p:cNvSpPr/>
          <p:nvPr/>
        </p:nvSpPr>
        <p:spPr>
          <a:xfrm>
            <a:off x="2122980" y="3477283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cs typeface="Arial" pitchFamily="34" charset="0"/>
              </a:rPr>
              <a:t>Kľúčová akcia 3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1A2217D-4828-43FA-A060-231FEDB7E775}"/>
              </a:ext>
            </a:extLst>
          </p:cNvPr>
          <p:cNvSpPr txBox="1"/>
          <p:nvPr/>
        </p:nvSpPr>
        <p:spPr>
          <a:xfrm>
            <a:off x="4843368" y="554469"/>
            <a:ext cx="3026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Vzdelávacia mobilita jednotlivcov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6AC7D1F-E1F0-43A7-807D-6FF3AD12CB79}"/>
              </a:ext>
            </a:extLst>
          </p:cNvPr>
          <p:cNvSpPr txBox="1"/>
          <p:nvPr/>
        </p:nvSpPr>
        <p:spPr>
          <a:xfrm>
            <a:off x="4847030" y="1891400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Strategické partnerstvá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4447924-F59C-4670-93C1-5722FAEEA7FA}"/>
              </a:ext>
            </a:extLst>
          </p:cNvPr>
          <p:cNvSpPr txBox="1"/>
          <p:nvPr/>
        </p:nvSpPr>
        <p:spPr>
          <a:xfrm>
            <a:off x="4843365" y="3512608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Podpora reformy politík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0CF8AB2-08CB-463A-8530-D0F7F7DA752B}"/>
              </a:ext>
            </a:extLst>
          </p:cNvPr>
          <p:cNvSpPr txBox="1"/>
          <p:nvPr/>
        </p:nvSpPr>
        <p:spPr>
          <a:xfrm>
            <a:off x="1754591" y="1191135"/>
            <a:ext cx="37028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 Výučba v partnerskej organizácii v zahraničí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 Prax/ job shadowing/ pozorovanie</a:t>
            </a:r>
          </a:p>
          <a:p>
            <a:endParaRPr lang="sk-SK" sz="1200" dirty="0">
              <a:solidFill>
                <a:schemeClr val="tx1"/>
              </a:solidFill>
            </a:endParaRPr>
          </a:p>
          <a:p>
            <a:pPr marL="285744" indent="-285744">
              <a:buFont typeface="Arial"/>
              <a:buChar char="•"/>
            </a:pP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F4AE5EB-1AED-4B44-82E9-6F4DEA9E8CEE}"/>
              </a:ext>
            </a:extLst>
          </p:cNvPr>
          <p:cNvSpPr txBox="1"/>
          <p:nvPr/>
        </p:nvSpPr>
        <p:spPr>
          <a:xfrm>
            <a:off x="5170746" y="1175955"/>
            <a:ext cx="4211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Účasť na štruktúrovaných kurzoch v zahraničí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 Odborná prax študentov (OVP)</a:t>
            </a:r>
          </a:p>
          <a:p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8590B71-05A0-47BF-8AEF-71403EE32E32}"/>
              </a:ext>
            </a:extLst>
          </p:cNvPr>
          <p:cNvSpPr txBox="1"/>
          <p:nvPr/>
        </p:nvSpPr>
        <p:spPr>
          <a:xfrm>
            <a:off x="3465856" y="933515"/>
            <a:ext cx="39832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sk-SK" sz="1200" b="1" dirty="0">
                <a:solidFill>
                  <a:srgbClr val="002060"/>
                </a:solidFill>
              </a:rPr>
              <a:t>Modernizácia a internacionalizácia</a:t>
            </a:r>
          </a:p>
          <a:p>
            <a:pPr marL="285744" indent="-285744">
              <a:buFont typeface="Arial"/>
              <a:buChar char="•"/>
            </a:pPr>
            <a:endParaRPr lang="sk-SK" sz="1200" dirty="0">
              <a:solidFill>
                <a:srgbClr val="00206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3C3B816-BB8A-4DB8-B134-F4095CA4F9CA}"/>
              </a:ext>
            </a:extLst>
          </p:cNvPr>
          <p:cNvSpPr txBox="1"/>
          <p:nvPr/>
        </p:nvSpPr>
        <p:spPr>
          <a:xfrm>
            <a:off x="1745988" y="2688326"/>
            <a:ext cx="32742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Manažment a implementácia projektu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Nadnárodné projektové stretnutia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Vzdelávacie/ vyučovacie/ školiace aktivity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D92DC9B-8DF0-4E9B-A879-2168CA59EFA5}"/>
              </a:ext>
            </a:extLst>
          </p:cNvPr>
          <p:cNvSpPr txBox="1"/>
          <p:nvPr/>
        </p:nvSpPr>
        <p:spPr>
          <a:xfrm>
            <a:off x="5257013" y="2701863"/>
            <a:ext cx="26564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Tvorba intelektuálnych výstupov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 err="1">
                <a:solidFill>
                  <a:srgbClr val="002060"/>
                </a:solidFill>
              </a:rPr>
              <a:t>Multiplikačné</a:t>
            </a:r>
            <a:r>
              <a:rPr lang="sk-SK" sz="1200" dirty="0">
                <a:solidFill>
                  <a:srgbClr val="002060"/>
                </a:solidFill>
              </a:rPr>
              <a:t> podujatia</a:t>
            </a:r>
          </a:p>
          <a:p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48AF397-715E-4619-84CC-075A8A7A0C04}"/>
              </a:ext>
            </a:extLst>
          </p:cNvPr>
          <p:cNvSpPr txBox="1"/>
          <p:nvPr/>
        </p:nvSpPr>
        <p:spPr>
          <a:xfrm>
            <a:off x="3810735" y="2277681"/>
            <a:ext cx="34656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sk-SK" sz="1200" b="1" dirty="0">
                <a:solidFill>
                  <a:srgbClr val="002060"/>
                </a:solidFill>
              </a:rPr>
              <a:t>Tvorba inovačných výstupov</a:t>
            </a:r>
          </a:p>
          <a:p>
            <a:pPr marL="285744" indent="-285744">
              <a:buFont typeface="Arial"/>
              <a:buChar char="•"/>
            </a:pPr>
            <a:r>
              <a:rPr lang="sk-SK" sz="1200" b="1" dirty="0">
                <a:solidFill>
                  <a:srgbClr val="002060"/>
                </a:solidFill>
              </a:rPr>
              <a:t>Výmena dobrej praxe</a:t>
            </a:r>
          </a:p>
          <a:p>
            <a:endParaRPr lang="sk-SK" sz="1200" dirty="0">
              <a:solidFill>
                <a:schemeClr val="tx1"/>
              </a:solidFill>
            </a:endParaRPr>
          </a:p>
          <a:p>
            <a:pPr marL="285744" indent="-285744">
              <a:buFont typeface="Arial"/>
              <a:buChar char="•"/>
            </a:pP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9369FAAD-4BEB-4DB7-B3E3-52098833FBD2}"/>
              </a:ext>
            </a:extLst>
          </p:cNvPr>
          <p:cNvSpPr>
            <a:spLocks noChangeAspect="1"/>
          </p:cNvSpPr>
          <p:nvPr/>
        </p:nvSpPr>
        <p:spPr>
          <a:xfrm rot="-1560000">
            <a:off x="8064121" y="1926255"/>
            <a:ext cx="512807" cy="54583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B3A102B9-612A-407E-BF0D-59D854E3AC06}"/>
              </a:ext>
            </a:extLst>
          </p:cNvPr>
          <p:cNvSpPr/>
          <p:nvPr/>
        </p:nvSpPr>
        <p:spPr>
          <a:xfrm>
            <a:off x="8080371" y="623949"/>
            <a:ext cx="391276" cy="36004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id="{570FBB34-5938-43E3-8EFB-4248CFF57998}"/>
              </a:ext>
            </a:extLst>
          </p:cNvPr>
          <p:cNvSpPr/>
          <p:nvPr/>
        </p:nvSpPr>
        <p:spPr>
          <a:xfrm>
            <a:off x="8080371" y="3365839"/>
            <a:ext cx="436212" cy="58292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463EFA1-A1CE-4B5A-8A78-FB85BE66692A}"/>
              </a:ext>
            </a:extLst>
          </p:cNvPr>
          <p:cNvSpPr txBox="1"/>
          <p:nvPr/>
        </p:nvSpPr>
        <p:spPr>
          <a:xfrm>
            <a:off x="1643555" y="3865442"/>
            <a:ext cx="67705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sk-SK" sz="1200" b="1" dirty="0">
                <a:solidFill>
                  <a:srgbClr val="002060"/>
                </a:solidFill>
              </a:rPr>
              <a:t>Štruktúrovaný dialóg mládeže s ľuďmi zodpovednými za politiku v oblasti mládeže </a:t>
            </a:r>
          </a:p>
          <a:p>
            <a:endParaRPr lang="sk-SK" sz="1200" dirty="0">
              <a:solidFill>
                <a:schemeClr val="tx1"/>
              </a:solidFill>
            </a:endParaRPr>
          </a:p>
          <a:p>
            <a:pPr marL="285744" indent="-285744">
              <a:buFont typeface="Arial"/>
              <a:buChar char="•"/>
            </a:pP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1F98AE5-AC89-4C9D-A45F-0634438BF8CF}"/>
              </a:ext>
            </a:extLst>
          </p:cNvPr>
          <p:cNvSpPr txBox="1"/>
          <p:nvPr/>
        </p:nvSpPr>
        <p:spPr>
          <a:xfrm>
            <a:off x="1745991" y="4086950"/>
            <a:ext cx="39622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Národné/nadnárodné stretnutia na informovanie</a:t>
            </a:r>
          </a:p>
          <a:p>
            <a:r>
              <a:rPr lang="sk-SK" sz="1200" dirty="0">
                <a:solidFill>
                  <a:srgbClr val="002060"/>
                </a:solidFill>
              </a:rPr>
              <a:t>       a diskusiu s mládežou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Stretnutia k príprave mládežníckych konferencií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FA8D6F5-C656-48E0-BD4B-8DB686866E49}"/>
              </a:ext>
            </a:extLst>
          </p:cNvPr>
          <p:cNvSpPr txBox="1"/>
          <p:nvPr/>
        </p:nvSpPr>
        <p:spPr>
          <a:xfrm>
            <a:off x="5286411" y="4097435"/>
            <a:ext cx="32742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Simulácie demokratických inštitúcií</a:t>
            </a:r>
          </a:p>
          <a:p>
            <a:pPr marL="285744" indent="-285744">
              <a:buFont typeface="Wingdings"/>
              <a:buChar char="Ø"/>
            </a:pPr>
            <a:r>
              <a:rPr lang="sk-SK" sz="1200" dirty="0">
                <a:solidFill>
                  <a:srgbClr val="002060"/>
                </a:solidFill>
              </a:rPr>
              <a:t>Konzultácie s mladými ľuďmi</a:t>
            </a:r>
          </a:p>
        </p:txBody>
      </p:sp>
    </p:spTree>
    <p:extLst>
      <p:ext uri="{BB962C8B-B14F-4D97-AF65-F5344CB8AC3E}">
        <p14:creationId xmlns:p14="http://schemas.microsoft.com/office/powerpoint/2010/main" val="213994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A3FF9406-2C77-47E3-AADB-B9AE5767BEF6}"/>
              </a:ext>
            </a:extLst>
          </p:cNvPr>
          <p:cNvSpPr/>
          <p:nvPr/>
        </p:nvSpPr>
        <p:spPr>
          <a:xfrm>
            <a:off x="2753133" y="493461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Školské vzdelávanie</a:t>
            </a:r>
            <a:endParaRPr lang="ko-KR" altLang="en-US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2A9D8C-59AD-417B-BEFD-BB8D6B3B1DCA}"/>
              </a:ext>
            </a:extLst>
          </p:cNvPr>
          <p:cNvSpPr txBox="1">
            <a:spLocks/>
          </p:cNvSpPr>
          <p:nvPr/>
        </p:nvSpPr>
        <p:spPr>
          <a:xfrm>
            <a:off x="593342" y="1716874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KA </a:t>
            </a:r>
            <a:r>
              <a:rPr lang="sk-SK" altLang="ko-KR" sz="1200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1 – Mobilita jednotlivcov</a:t>
            </a:r>
            <a:endParaRPr lang="en-US" altLang="ko-KR" sz="1200" b="1" dirty="0">
              <a:solidFill>
                <a:srgbClr val="FFFF00"/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3273F6-A2CF-4A42-A860-C1F9FAD30F77}"/>
              </a:ext>
            </a:extLst>
          </p:cNvPr>
          <p:cNvSpPr txBox="1">
            <a:spLocks/>
          </p:cNvSpPr>
          <p:nvPr/>
        </p:nvSpPr>
        <p:spPr>
          <a:xfrm>
            <a:off x="4909351" y="1708456"/>
            <a:ext cx="2302196" cy="3203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K</a:t>
            </a:r>
            <a:r>
              <a:rPr lang="sk-SK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A</a:t>
            </a:r>
            <a:r>
              <a:rPr lang="en-US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 2</a:t>
            </a:r>
            <a:r>
              <a:rPr lang="sk-SK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 – Strategické partnerstvá</a:t>
            </a:r>
            <a:endParaRPr lang="en-US" altLang="ko-KR" b="1" dirty="0">
              <a:solidFill>
                <a:srgbClr val="FFFF00"/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01E65E0-D446-4E30-935D-635E92CFE57E}"/>
              </a:ext>
            </a:extLst>
          </p:cNvPr>
          <p:cNvSpPr txBox="1"/>
          <p:nvPr/>
        </p:nvSpPr>
        <p:spPr>
          <a:xfrm>
            <a:off x="749830" y="861577"/>
            <a:ext cx="78146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Prihlasuje sa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škola (MŠ, ZŠ, SOŠ, Gymnázium)</a:t>
            </a:r>
          </a:p>
          <a:p>
            <a:pPr algn="ctr"/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Určené pre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pedagogickí/nepedagogickí zamestnanci, riadiaci pracovníci, pracovníci zapojení do    strategického rozvoja (inšpektori, poradcovia, psychológovia) , žiaci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2406072-6494-4BC5-B252-25DAB160473C}"/>
              </a:ext>
            </a:extLst>
          </p:cNvPr>
          <p:cNvSpPr txBox="1">
            <a:spLocks/>
          </p:cNvSpPr>
          <p:nvPr/>
        </p:nvSpPr>
        <p:spPr>
          <a:xfrm>
            <a:off x="338934" y="2000869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Minimálne 2 organizácie z 2 rôznych krajín programu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9F8C8F3-212B-41FA-BDDC-FD7356D36C00}"/>
              </a:ext>
            </a:extLst>
          </p:cNvPr>
          <p:cNvSpPr txBox="1">
            <a:spLocks/>
          </p:cNvSpPr>
          <p:nvPr/>
        </p:nvSpPr>
        <p:spPr>
          <a:xfrm>
            <a:off x="338934" y="2239273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Trvanie: 2 dni až 2 mesiace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3E7164A-6E10-4118-BBFA-C10E6A6E351A}"/>
              </a:ext>
            </a:extLst>
          </p:cNvPr>
          <p:cNvSpPr txBox="1">
            <a:spLocks/>
          </p:cNvSpPr>
          <p:nvPr/>
        </p:nvSpPr>
        <p:spPr>
          <a:xfrm>
            <a:off x="359479" y="2399979"/>
            <a:ext cx="4212520" cy="56843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Aktivity: všetky aktivity v rámci KA1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CF5DFAA-C063-4631-AF22-7868C3A302E9}"/>
              </a:ext>
            </a:extLst>
          </p:cNvPr>
          <p:cNvSpPr txBox="1">
            <a:spLocks/>
          </p:cNvSpPr>
          <p:nvPr/>
        </p:nvSpPr>
        <p:spPr>
          <a:xfrm>
            <a:off x="4657132" y="2006283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Minimálne 3 organizácie z 3 rôznych krajín programu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89B657B-3E7E-476C-B934-683830C3C230}"/>
              </a:ext>
            </a:extLst>
          </p:cNvPr>
          <p:cNvSpPr txBox="1">
            <a:spLocks/>
          </p:cNvSpPr>
          <p:nvPr/>
        </p:nvSpPr>
        <p:spPr>
          <a:xfrm>
            <a:off x="4657132" y="2219197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Trvanie: 12 až 36 mesiacov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E0E21F62-824F-49BE-8AB8-745CE5CB4392}"/>
              </a:ext>
            </a:extLst>
          </p:cNvPr>
          <p:cNvSpPr txBox="1">
            <a:spLocks/>
          </p:cNvSpPr>
          <p:nvPr/>
        </p:nvSpPr>
        <p:spPr>
          <a:xfrm>
            <a:off x="4650307" y="2460163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Aktivity: všetky aktivity KA2, aj bez intelektuálnych </a:t>
            </a:r>
          </a:p>
          <a:p>
            <a:pPr marL="171446" indent="-171446">
              <a:lnSpc>
                <a:spcPct val="80000"/>
              </a:lnSpc>
              <a:defRPr/>
            </a:pPr>
            <a:r>
              <a:rPr lang="sk-SK" sz="1200" dirty="0">
                <a:latin typeface="Lato Light" panose="020B0604020202020204" charset="-18"/>
              </a:rPr>
              <a:t>	výstupov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C2CA4BD-5722-461F-9775-9B287DA9148B}"/>
              </a:ext>
            </a:extLst>
          </p:cNvPr>
          <p:cNvSpPr txBox="1">
            <a:spLocks/>
          </p:cNvSpPr>
          <p:nvPr/>
        </p:nvSpPr>
        <p:spPr>
          <a:xfrm>
            <a:off x="3751132" y="2992549"/>
            <a:ext cx="3163585" cy="1589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K</a:t>
            </a:r>
            <a:r>
              <a:rPr lang="sk-SK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A</a:t>
            </a:r>
            <a:r>
              <a:rPr lang="en-US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 2</a:t>
            </a:r>
            <a:r>
              <a:rPr lang="sk-SK" altLang="ko-KR" b="1" dirty="0">
                <a:solidFill>
                  <a:srgbClr val="FFFF00"/>
                </a:solidFill>
                <a:latin typeface="Lato Light" panose="020B0604020202020204" charset="-18"/>
                <a:cs typeface="Calibri" panose="020F0502020204030204" pitchFamily="34" charset="0"/>
              </a:rPr>
              <a:t>29 – Školské výmenné partnerstvá</a:t>
            </a:r>
            <a:endParaRPr lang="en-US" altLang="ko-KR" b="1" dirty="0">
              <a:solidFill>
                <a:srgbClr val="FFFF00"/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552820F-22B4-4A4B-B8BC-EADED1EC4EA4}"/>
              </a:ext>
            </a:extLst>
          </p:cNvPr>
          <p:cNvSpPr txBox="1">
            <a:spLocks/>
          </p:cNvSpPr>
          <p:nvPr/>
        </p:nvSpPr>
        <p:spPr>
          <a:xfrm>
            <a:off x="3404868" y="3441997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Trvanie: 12 až 24/36 mesiacov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1F12D6D-9F1D-4BEA-8904-DA538C9A7CDA}"/>
              </a:ext>
            </a:extLst>
          </p:cNvPr>
          <p:cNvSpPr txBox="1">
            <a:spLocks/>
          </p:cNvSpPr>
          <p:nvPr/>
        </p:nvSpPr>
        <p:spPr>
          <a:xfrm>
            <a:off x="3404864" y="3225537"/>
            <a:ext cx="4037160" cy="1501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Spolupráca min. 2 škôl z 2 krajín programu, max. 6 škôl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7C68033-3AED-41A1-83CF-9235DA289252}"/>
              </a:ext>
            </a:extLst>
          </p:cNvPr>
          <p:cNvSpPr txBox="1">
            <a:spLocks/>
          </p:cNvSpPr>
          <p:nvPr/>
        </p:nvSpPr>
        <p:spPr>
          <a:xfrm>
            <a:off x="3404868" y="3677311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Cieľ: výmena dobrej praxe</a:t>
            </a:r>
          </a:p>
        </p:txBody>
      </p:sp>
      <p:pic>
        <p:nvPicPr>
          <p:cNvPr id="24" name="Picture 3" descr="C:\Users\izakova\Desktop\ico2_SV.png">
            <a:extLst>
              <a:ext uri="{FF2B5EF4-FFF2-40B4-BE49-F238E27FC236}">
                <a16:creationId xmlns:a16="http://schemas.microsoft.com/office/drawing/2014/main" id="{3E3025D2-978C-444E-B68B-65A9ADDE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50923"/>
            <a:ext cx="306960" cy="2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izakova\Desktop\ico2_SV.png">
            <a:extLst>
              <a:ext uri="{FF2B5EF4-FFF2-40B4-BE49-F238E27FC236}">
                <a16:creationId xmlns:a16="http://schemas.microsoft.com/office/drawing/2014/main" id="{B738D631-A90F-41D9-BFFD-7E86944D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01" y="544288"/>
            <a:ext cx="306960" cy="2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3C6183BA-7213-421D-8DE4-612B30781A1B}"/>
              </a:ext>
            </a:extLst>
          </p:cNvPr>
          <p:cNvSpPr txBox="1">
            <a:spLocks/>
          </p:cNvSpPr>
          <p:nvPr/>
        </p:nvSpPr>
        <p:spPr>
          <a:xfrm>
            <a:off x="4657131" y="2619246"/>
            <a:ext cx="4515175" cy="56843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ct val="80000"/>
              </a:lnSpc>
              <a:defRPr/>
            </a:pPr>
            <a:endParaRPr lang="sk-SK" sz="1200" dirty="0">
              <a:latin typeface="Lato Light" panose="020B0604020202020204" charset="-18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872AD0F-0362-4BE2-847E-CFAB2733E412}"/>
              </a:ext>
            </a:extLst>
          </p:cNvPr>
          <p:cNvSpPr txBox="1">
            <a:spLocks/>
          </p:cNvSpPr>
          <p:nvPr/>
        </p:nvSpPr>
        <p:spPr>
          <a:xfrm>
            <a:off x="3405193" y="3841958"/>
            <a:ext cx="4515175" cy="56843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Aktivity: manažment a implementácia projektu, vzdelávacie/</a:t>
            </a:r>
          </a:p>
          <a:p>
            <a:pPr algn="just">
              <a:lnSpc>
                <a:spcPts val="1400"/>
              </a:lnSpc>
              <a:defRPr/>
            </a:pPr>
            <a:r>
              <a:rPr lang="sk-SK" sz="1200" dirty="0">
                <a:latin typeface="Lato Light" panose="020B0604020202020204" charset="-18"/>
              </a:rPr>
              <a:t>     školiace aktivity, pre učiteľov aj žiakov, krátkodobé aj dlhodobé</a:t>
            </a:r>
          </a:p>
          <a:p>
            <a:pPr marL="171446" indent="-171446" algn="just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Zjednodušená verzia prihlášky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17794FE-8EE9-4334-AED1-DC5D5BC32D34}"/>
              </a:ext>
            </a:extLst>
          </p:cNvPr>
          <p:cNvGrpSpPr/>
          <p:nvPr/>
        </p:nvGrpSpPr>
        <p:grpSpPr>
          <a:xfrm>
            <a:off x="726998" y="2859602"/>
            <a:ext cx="2058085" cy="1953293"/>
            <a:chOff x="1514353" y="2953532"/>
            <a:chExt cx="1805622" cy="1695541"/>
          </a:xfrm>
        </p:grpSpPr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7D6A1024-5759-4321-8E3C-84A681046F8C}"/>
                </a:ext>
              </a:extLst>
            </p:cNvPr>
            <p:cNvGrpSpPr/>
            <p:nvPr/>
          </p:nvGrpSpPr>
          <p:grpSpPr>
            <a:xfrm>
              <a:off x="1514353" y="2953532"/>
              <a:ext cx="1805622" cy="1695541"/>
              <a:chOff x="5194572" y="1073243"/>
              <a:chExt cx="1512168" cy="1486290"/>
            </a:xfrm>
          </p:grpSpPr>
          <p:sp>
            <p:nvSpPr>
              <p:cNvPr id="29" name="Oval 13">
                <a:extLst>
                  <a:ext uri="{FF2B5EF4-FFF2-40B4-BE49-F238E27FC236}">
                    <a16:creationId xmlns:a16="http://schemas.microsoft.com/office/drawing/2014/main" id="{58E88310-8BFB-46B1-9467-224988553D41}"/>
                  </a:ext>
                </a:extLst>
              </p:cNvPr>
              <p:cNvSpPr/>
              <p:nvPr/>
            </p:nvSpPr>
            <p:spPr>
              <a:xfrm>
                <a:off x="5194572" y="1073243"/>
                <a:ext cx="1512168" cy="1486290"/>
              </a:xfrm>
              <a:prstGeom prst="ellipse">
                <a:avLst/>
              </a:prstGeom>
              <a:solidFill>
                <a:srgbClr val="FF9966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D2AD1099-ABCE-4CD2-92FF-1C58C9905C31}"/>
                  </a:ext>
                </a:extLst>
              </p:cNvPr>
              <p:cNvSpPr txBox="1"/>
              <p:nvPr/>
            </p:nvSpPr>
            <p:spPr>
              <a:xfrm>
                <a:off x="5249459" y="1105257"/>
                <a:ext cx="1419152" cy="538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000" u="sng" dirty="0">
                    <a:solidFill>
                      <a:schemeClr val="bg1"/>
                    </a:solidFill>
                  </a:rPr>
                  <a:t>Pre žiaka</a:t>
                </a:r>
                <a:r>
                  <a:rPr lang="sk-SK" sz="1000" dirty="0">
                    <a:solidFill>
                      <a:schemeClr val="bg1"/>
                    </a:solidFill>
                  </a:rPr>
                  <a:t>: </a:t>
                </a:r>
              </a:p>
              <a:p>
                <a:pPr algn="ctr"/>
                <a:r>
                  <a:rPr lang="sk-SK" sz="1000" dirty="0">
                    <a:solidFill>
                      <a:schemeClr val="bg1"/>
                    </a:solidFill>
                  </a:rPr>
                  <a:t>zlepšenie jazykových schopností a vzdelávacích výsledkov, osobný rast</a:t>
                </a:r>
              </a:p>
            </p:txBody>
          </p:sp>
        </p:grp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178D6560-EEF6-4E8D-9B23-CCC8742A5708}"/>
                </a:ext>
              </a:extLst>
            </p:cNvPr>
            <p:cNvSpPr txBox="1"/>
            <p:nvPr/>
          </p:nvSpPr>
          <p:spPr>
            <a:xfrm>
              <a:off x="1569886" y="3654689"/>
              <a:ext cx="1694555" cy="74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u="sng" dirty="0">
                  <a:solidFill>
                    <a:schemeClr val="bg1"/>
                  </a:solidFill>
                </a:rPr>
                <a:t>Pre zamestnanca</a:t>
              </a:r>
              <a:r>
                <a:rPr lang="sk-SK" sz="1000" dirty="0">
                  <a:solidFill>
                    <a:schemeClr val="bg1"/>
                  </a:solidFill>
                </a:rPr>
                <a:t>: zvýšenie kvality výučby, zlepšenie odborných kompetencií, zvýšenie schopnosti prispieť k modernizácii školy</a:t>
              </a:r>
            </a:p>
          </p:txBody>
        </p:sp>
      </p:grpSp>
      <p:pic>
        <p:nvPicPr>
          <p:cNvPr id="39" name="Picture 30" descr="LOGO SAAIC.JPG">
            <a:extLst>
              <a:ext uri="{FF2B5EF4-FFF2-40B4-BE49-F238E27FC236}">
                <a16:creationId xmlns:a16="http://schemas.microsoft.com/office/drawing/2014/main" id="{AF58E46D-7FFC-4DFC-AF23-D6CFF4EA2F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36" name="BlokTextu 35">
            <a:extLst>
              <a:ext uri="{FF2B5EF4-FFF2-40B4-BE49-F238E27FC236}">
                <a16:creationId xmlns:a16="http://schemas.microsoft.com/office/drawing/2014/main" id="{6D3509A9-2ACC-474A-BBDC-2459C712A9F8}"/>
              </a:ext>
            </a:extLst>
          </p:cNvPr>
          <p:cNvSpPr txBox="1"/>
          <p:nvPr/>
        </p:nvSpPr>
        <p:spPr>
          <a:xfrm rot="19492443">
            <a:off x="602214" y="2732398"/>
            <a:ext cx="1000231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2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8330D249-3360-4CC4-B623-5BF8E8ABD20C}"/>
              </a:ext>
            </a:extLst>
          </p:cNvPr>
          <p:cNvGrpSpPr/>
          <p:nvPr/>
        </p:nvGrpSpPr>
        <p:grpSpPr>
          <a:xfrm>
            <a:off x="2753133" y="868085"/>
            <a:ext cx="3637739" cy="393599"/>
            <a:chOff x="2753130" y="1170537"/>
            <a:chExt cx="3637739" cy="393599"/>
          </a:xfrm>
        </p:grpSpPr>
        <p:sp>
          <p:nvSpPr>
            <p:cNvPr id="6" name="Rounded Rectangle 37">
              <a:extLst>
                <a:ext uri="{FF2B5EF4-FFF2-40B4-BE49-F238E27FC236}">
                  <a16:creationId xmlns:a16="http://schemas.microsoft.com/office/drawing/2014/main" id="{0970F118-C3C2-4D1D-AFAA-3AE83FC652CA}"/>
                </a:ext>
              </a:extLst>
            </p:cNvPr>
            <p:cNvSpPr/>
            <p:nvPr/>
          </p:nvSpPr>
          <p:spPr>
            <a:xfrm>
              <a:off x="2753130" y="1170537"/>
              <a:ext cx="3637739" cy="3935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altLang="ko-KR" b="1" dirty="0">
                  <a:solidFill>
                    <a:schemeClr val="tx1"/>
                  </a:solidFill>
                  <a:latin typeface="Lato Light" panose="020B0604020202020204" charset="-18"/>
                  <a:cs typeface="Arial" pitchFamily="34" charset="0"/>
                </a:rPr>
                <a:t>Odborné vzdelávanie a príprava</a:t>
              </a:r>
              <a:endParaRPr lang="ko-KR" altLang="en-US" b="1" dirty="0">
                <a:solidFill>
                  <a:schemeClr val="tx1"/>
                </a:solidFill>
                <a:latin typeface="Lato Light" panose="020B0604020202020204" charset="-18"/>
                <a:cs typeface="Arial" pitchFamily="34" charset="0"/>
              </a:endParaRPr>
            </a:p>
          </p:txBody>
        </p:sp>
        <p:pic>
          <p:nvPicPr>
            <p:cNvPr id="7" name="Picture 4" descr="C:\Users\izakova\Desktop\ico2_OV.png">
              <a:extLst>
                <a:ext uri="{FF2B5EF4-FFF2-40B4-BE49-F238E27FC236}">
                  <a16:creationId xmlns:a16="http://schemas.microsoft.com/office/drawing/2014/main" id="{39FCC7C9-7659-4865-B0EC-BCC390D7E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9083" y="1244592"/>
              <a:ext cx="258117" cy="2454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4" descr="C:\Users\izakova\Desktop\ico2_OV.png">
              <a:extLst>
                <a:ext uri="{FF2B5EF4-FFF2-40B4-BE49-F238E27FC236}">
                  <a16:creationId xmlns:a16="http://schemas.microsoft.com/office/drawing/2014/main" id="{98DECECB-CC16-498B-BBF1-8E9DEE2C7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802" y="1244592"/>
              <a:ext cx="258117" cy="2454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A78280B4-416D-49B5-A690-7DD0E8D21906}"/>
              </a:ext>
            </a:extLst>
          </p:cNvPr>
          <p:cNvSpPr txBox="1"/>
          <p:nvPr/>
        </p:nvSpPr>
        <p:spPr>
          <a:xfrm>
            <a:off x="784725" y="1219081"/>
            <a:ext cx="78146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300" b="1" u="sng" dirty="0">
                <a:solidFill>
                  <a:schemeClr val="tx1"/>
                </a:solidFill>
                <a:latin typeface="Lato Light" panose="020B0604020202020204" charset="-18"/>
              </a:rPr>
              <a:t>Prihlasuje sa</a:t>
            </a:r>
            <a:r>
              <a:rPr lang="sk-SK" sz="1300" b="1" dirty="0">
                <a:solidFill>
                  <a:schemeClr val="tx1"/>
                </a:solidFill>
                <a:latin typeface="Lato Light" panose="020B0604020202020204" charset="-18"/>
              </a:rPr>
              <a:t>: poskytovateľ OVP alebo držiteľ Charty OVP</a:t>
            </a:r>
          </a:p>
          <a:p>
            <a:pPr algn="ctr"/>
            <a:r>
              <a:rPr lang="sk-SK" sz="1300" b="1" u="sng" dirty="0">
                <a:solidFill>
                  <a:schemeClr val="tx1"/>
                </a:solidFill>
                <a:latin typeface="Lato Light" panose="020B0604020202020204" charset="-18"/>
              </a:rPr>
              <a:t>Určené pre: </a:t>
            </a:r>
            <a:r>
              <a:rPr lang="sk-SK" sz="1300" b="1" dirty="0">
                <a:solidFill>
                  <a:schemeClr val="tx1"/>
                </a:solidFill>
                <a:latin typeface="Lato Light" panose="020B0604020202020204" charset="-18"/>
              </a:rPr>
              <a:t>učiaci sa v OVP, zamestnanci poskytovateľa OVP, pracovníci zapojení do strategického rozvoja organizácie, osoby z podnikov, </a:t>
            </a:r>
            <a:r>
              <a:rPr lang="sk-SK" sz="1300" b="1" dirty="0" err="1">
                <a:solidFill>
                  <a:schemeClr val="tx1"/>
                </a:solidFill>
                <a:latin typeface="Lato Light" panose="020B0604020202020204" charset="-18"/>
              </a:rPr>
              <a:t>verej</a:t>
            </a:r>
            <a:r>
              <a:rPr lang="sk-SK" sz="1300" b="1" dirty="0">
                <a:solidFill>
                  <a:schemeClr val="tx1"/>
                </a:solidFill>
                <a:latin typeface="Lato Light" panose="020B0604020202020204" charset="-18"/>
              </a:rPr>
              <a:t>. sektora/ </a:t>
            </a:r>
            <a:r>
              <a:rPr lang="sk-SK" sz="1300" b="1" dirty="0" err="1">
                <a:solidFill>
                  <a:schemeClr val="tx1"/>
                </a:solidFill>
                <a:latin typeface="Lato Light" panose="020B0604020202020204" charset="-18"/>
              </a:rPr>
              <a:t>org</a:t>
            </a:r>
            <a:r>
              <a:rPr lang="sk-SK" sz="1300" b="1" dirty="0">
                <a:solidFill>
                  <a:schemeClr val="tx1"/>
                </a:solidFill>
                <a:latin typeface="Lato Light" panose="020B0604020202020204" charset="-18"/>
              </a:rPr>
              <a:t>. občianskej spoločnosti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E81BE93-3591-4396-93ED-CB73B80C58F0}"/>
              </a:ext>
            </a:extLst>
          </p:cNvPr>
          <p:cNvSpPr txBox="1">
            <a:spLocks/>
          </p:cNvSpPr>
          <p:nvPr/>
        </p:nvSpPr>
        <p:spPr>
          <a:xfrm>
            <a:off x="623642" y="2025056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tx1"/>
                </a:solidFill>
                <a:latin typeface="Lato Light" panose="020B0604020202020204" charset="-18"/>
                <a:cs typeface="Calibri" panose="020F0502020204030204" pitchFamily="34" charset="0"/>
              </a:rPr>
              <a:t>KA </a:t>
            </a:r>
            <a:r>
              <a:rPr lang="sk-SK" altLang="ko-KR" sz="1200" b="1" dirty="0">
                <a:solidFill>
                  <a:schemeClr val="tx1"/>
                </a:solidFill>
                <a:latin typeface="Lato Light" panose="020B0604020202020204" charset="-18"/>
                <a:cs typeface="Calibri" panose="020F0502020204030204" pitchFamily="34" charset="0"/>
              </a:rPr>
              <a:t>1 – Mobilita jednotlivcov</a:t>
            </a:r>
            <a:endParaRPr lang="en-US" altLang="ko-KR" sz="1200" b="1" dirty="0">
              <a:solidFill>
                <a:schemeClr val="tx1"/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C2BA7B-1440-45FA-BBB0-D317E09C1A36}"/>
              </a:ext>
            </a:extLst>
          </p:cNvPr>
          <p:cNvSpPr txBox="1">
            <a:spLocks/>
          </p:cNvSpPr>
          <p:nvPr/>
        </p:nvSpPr>
        <p:spPr>
          <a:xfrm>
            <a:off x="4896043" y="2008170"/>
            <a:ext cx="2302196" cy="3203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/>
                </a:solidFill>
                <a:latin typeface="Lato Light" panose="020B0604020202020204" charset="-18"/>
                <a:cs typeface="Calibri" panose="020F0502020204030204" pitchFamily="34" charset="0"/>
              </a:rPr>
              <a:t>K</a:t>
            </a:r>
            <a:r>
              <a:rPr lang="sk-SK" altLang="ko-KR" b="1" dirty="0">
                <a:solidFill>
                  <a:schemeClr val="tx1"/>
                </a:solidFill>
                <a:latin typeface="Lato Light" panose="020B0604020202020204" charset="-18"/>
                <a:cs typeface="Calibri" panose="020F0502020204030204" pitchFamily="34" charset="0"/>
              </a:rPr>
              <a:t>A</a:t>
            </a:r>
            <a:r>
              <a:rPr lang="en-US" altLang="ko-KR" b="1" dirty="0">
                <a:solidFill>
                  <a:schemeClr val="tx1"/>
                </a:solidFill>
                <a:latin typeface="Lato Light" panose="020B0604020202020204" charset="-18"/>
                <a:cs typeface="Calibri" panose="020F0502020204030204" pitchFamily="34" charset="0"/>
              </a:rPr>
              <a:t> 2</a:t>
            </a:r>
            <a:r>
              <a:rPr lang="sk-SK" altLang="ko-KR" b="1" dirty="0">
                <a:solidFill>
                  <a:schemeClr val="tx1"/>
                </a:solidFill>
                <a:latin typeface="Lato Light" panose="020B0604020202020204" charset="-18"/>
                <a:cs typeface="Calibri" panose="020F0502020204030204" pitchFamily="34" charset="0"/>
              </a:rPr>
              <a:t> – Strategické partnerstvá</a:t>
            </a:r>
            <a:endParaRPr lang="en-US" altLang="ko-KR" b="1" dirty="0">
              <a:solidFill>
                <a:schemeClr val="tx1"/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D72A997-F8B7-4692-B698-125C31F78642}"/>
              </a:ext>
            </a:extLst>
          </p:cNvPr>
          <p:cNvSpPr txBox="1">
            <a:spLocks/>
          </p:cNvSpPr>
          <p:nvPr/>
        </p:nvSpPr>
        <p:spPr>
          <a:xfrm>
            <a:off x="353001" y="2342001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Minimálne 2 organizácie z 2 rôznych krajín programu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1F737E7-C0BA-4E7A-A590-D473BE5C5259}"/>
              </a:ext>
            </a:extLst>
          </p:cNvPr>
          <p:cNvSpPr txBox="1">
            <a:spLocks/>
          </p:cNvSpPr>
          <p:nvPr/>
        </p:nvSpPr>
        <p:spPr>
          <a:xfrm>
            <a:off x="352999" y="2488632"/>
            <a:ext cx="3895719" cy="7925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u="sng" dirty="0">
                <a:solidFill>
                  <a:schemeClr val="tx1"/>
                </a:solidFill>
                <a:latin typeface="Lato Light" panose="020B0604020202020204" charset="-18"/>
              </a:rPr>
              <a:t>Zamestnanci</a:t>
            </a:r>
          </a:p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Trvanie: 2 dni až 2 mesiace</a:t>
            </a:r>
          </a:p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Aktivity: výučba/ praktické vyučovanie, odborná príprava (prax, 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job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shadowing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, pozorovanie)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A603A1A-2D85-4127-9E8F-E70921FB5D2A}"/>
              </a:ext>
            </a:extLst>
          </p:cNvPr>
          <p:cNvSpPr txBox="1">
            <a:spLocks/>
          </p:cNvSpPr>
          <p:nvPr/>
        </p:nvSpPr>
        <p:spPr>
          <a:xfrm>
            <a:off x="919367" y="3528161"/>
            <a:ext cx="4721779" cy="7925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u="sng" dirty="0">
                <a:solidFill>
                  <a:schemeClr val="tx1"/>
                </a:solidFill>
                <a:latin typeface="Lato Light" panose="020B0604020202020204" charset="-18"/>
              </a:rPr>
              <a:t>Učiaci sa</a:t>
            </a:r>
          </a:p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Trvanie: 2 týždne až 3 mesiace, 3 – 12 mesiacov (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ErasmusPRO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 dlhodobé mobility)</a:t>
            </a:r>
          </a:p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Aktivity: odborná prax u poskytovateľa OVP alebo v zahraničnom podniku, absolventská prax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79E7032-BE3F-4913-9437-DC3148739AB1}"/>
              </a:ext>
            </a:extLst>
          </p:cNvPr>
          <p:cNvSpPr txBox="1">
            <a:spLocks/>
          </p:cNvSpPr>
          <p:nvPr/>
        </p:nvSpPr>
        <p:spPr>
          <a:xfrm>
            <a:off x="4572003" y="2328549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Minimálne 3 organizácie z 3 rôznych krajín programu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C9FE451-5D21-4F9E-95A2-A97B48EC9C71}"/>
              </a:ext>
            </a:extLst>
          </p:cNvPr>
          <p:cNvSpPr txBox="1">
            <a:spLocks/>
          </p:cNvSpPr>
          <p:nvPr/>
        </p:nvSpPr>
        <p:spPr>
          <a:xfrm>
            <a:off x="4572003" y="2549941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Určené pre: všetkých vyššie spomenutých 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7DF5B4E-1B50-4339-8010-5B1E7ABFAA3D}"/>
              </a:ext>
            </a:extLst>
          </p:cNvPr>
          <p:cNvSpPr txBox="1">
            <a:spLocks/>
          </p:cNvSpPr>
          <p:nvPr/>
        </p:nvSpPr>
        <p:spPr>
          <a:xfrm>
            <a:off x="4572003" y="2769418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Trvanie: 12 až 36 mesiacov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8D55189-5206-48F4-B76B-E9FFE863519C}"/>
              </a:ext>
            </a:extLst>
          </p:cNvPr>
          <p:cNvSpPr txBox="1">
            <a:spLocks/>
          </p:cNvSpPr>
          <p:nvPr/>
        </p:nvSpPr>
        <p:spPr>
          <a:xfrm>
            <a:off x="4572003" y="2959733"/>
            <a:ext cx="4515175" cy="56843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Aktivity: všetky aktivity KA2</a:t>
            </a:r>
          </a:p>
        </p:txBody>
      </p:sp>
      <p:pic>
        <p:nvPicPr>
          <p:cNvPr id="26" name="Picture 30" descr="LOGO SAAIC.JPG">
            <a:extLst>
              <a:ext uri="{FF2B5EF4-FFF2-40B4-BE49-F238E27FC236}">
                <a16:creationId xmlns:a16="http://schemas.microsoft.com/office/drawing/2014/main" id="{3102F46B-E70B-44BE-BAAD-BC93460EC7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40D184D6-16A9-4ECF-8A3A-B66268E3EC74}"/>
              </a:ext>
            </a:extLst>
          </p:cNvPr>
          <p:cNvGrpSpPr/>
          <p:nvPr/>
        </p:nvGrpSpPr>
        <p:grpSpPr>
          <a:xfrm>
            <a:off x="5976805" y="3174714"/>
            <a:ext cx="1964957" cy="1926631"/>
            <a:chOff x="5800407" y="3171438"/>
            <a:chExt cx="1964957" cy="1926630"/>
          </a:xfrm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1E0B2B6D-0B16-4E44-AD0F-EED65EB46ADC}"/>
                </a:ext>
              </a:extLst>
            </p:cNvPr>
            <p:cNvSpPr/>
            <p:nvPr/>
          </p:nvSpPr>
          <p:spPr>
            <a:xfrm>
              <a:off x="5800407" y="3171438"/>
              <a:ext cx="1964957" cy="1926630"/>
            </a:xfrm>
            <a:prstGeom prst="ellipse">
              <a:avLst/>
            </a:prstGeom>
            <a:solidFill>
              <a:srgbClr val="FF66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EA80F330-F9E5-4F17-B8F3-1F734F92B524}"/>
                </a:ext>
              </a:extLst>
            </p:cNvPr>
            <p:cNvSpPr txBox="1"/>
            <p:nvPr/>
          </p:nvSpPr>
          <p:spPr>
            <a:xfrm>
              <a:off x="5882446" y="4030370"/>
              <a:ext cx="18297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u="sng" dirty="0">
                  <a:solidFill>
                    <a:schemeClr val="tx1"/>
                  </a:solidFill>
                </a:rPr>
                <a:t>Pre zamestnanca: </a:t>
              </a:r>
              <a:r>
                <a:rPr lang="sk-SK" sz="1000" dirty="0">
                  <a:solidFill>
                    <a:schemeClr val="tx1"/>
                  </a:solidFill>
                </a:rPr>
                <a:t>zvýšenie kvality výučby, zlepšenie odborných kompetencií (aj v cudzom jazyku), zvýšenie schopnosti prispieť k modernizácii</a:t>
              </a:r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C0863E54-58C7-4409-84D7-A7033998FBB6}"/>
                </a:ext>
              </a:extLst>
            </p:cNvPr>
            <p:cNvSpPr txBox="1"/>
            <p:nvPr/>
          </p:nvSpPr>
          <p:spPr>
            <a:xfrm>
              <a:off x="5902310" y="3206513"/>
              <a:ext cx="17611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u="sng" dirty="0">
                  <a:solidFill>
                    <a:schemeClr val="tx1"/>
                  </a:solidFill>
                </a:rPr>
                <a:t>Pre žiaka</a:t>
              </a:r>
              <a:r>
                <a:rPr lang="sk-SK" sz="1000" dirty="0">
                  <a:solidFill>
                    <a:schemeClr val="tx1"/>
                  </a:solidFill>
                </a:rPr>
                <a:t>: </a:t>
              </a:r>
            </a:p>
            <a:p>
              <a:pPr algn="ctr"/>
              <a:r>
                <a:rPr lang="sk-SK" sz="1000" dirty="0">
                  <a:solidFill>
                    <a:schemeClr val="tx1"/>
                  </a:solidFill>
                </a:rPr>
                <a:t>možnosť absolvovať povinnú prax v zahraničí, zvýšenie </a:t>
              </a:r>
              <a:r>
                <a:rPr lang="sk-SK" sz="1000" dirty="0" err="1">
                  <a:solidFill>
                    <a:schemeClr val="tx1"/>
                  </a:solidFill>
                </a:rPr>
                <a:t>zamestnateľnosti</a:t>
              </a:r>
              <a:r>
                <a:rPr lang="sk-SK" sz="1000" dirty="0">
                  <a:solidFill>
                    <a:schemeClr val="tx1"/>
                  </a:solidFill>
                </a:rPr>
                <a:t>, pripravenosť pre trh práce</a:t>
              </a:r>
            </a:p>
          </p:txBody>
        </p:sp>
      </p:grpSp>
      <p:sp>
        <p:nvSpPr>
          <p:cNvPr id="33" name="BlokTextu 32">
            <a:extLst>
              <a:ext uri="{FF2B5EF4-FFF2-40B4-BE49-F238E27FC236}">
                <a16:creationId xmlns:a16="http://schemas.microsoft.com/office/drawing/2014/main" id="{C616A0A6-F5FE-42AF-A137-FB8A2C4A665E}"/>
              </a:ext>
            </a:extLst>
          </p:cNvPr>
          <p:cNvSpPr txBox="1"/>
          <p:nvPr/>
        </p:nvSpPr>
        <p:spPr>
          <a:xfrm rot="18581448">
            <a:off x="5565889" y="3264560"/>
            <a:ext cx="102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FD574E65-9EF9-4695-8B00-49E95015BC65}"/>
              </a:ext>
            </a:extLst>
          </p:cNvPr>
          <p:cNvSpPr/>
          <p:nvPr/>
        </p:nvSpPr>
        <p:spPr>
          <a:xfrm>
            <a:off x="2753131" y="536934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Vysokoškolské vzdelávanie</a:t>
            </a:r>
            <a:endParaRPr lang="ko-KR" altLang="en-US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pic>
        <p:nvPicPr>
          <p:cNvPr id="8" name="Picture 6" descr="C:\Users\izakova\Desktop\ico2_VS.png">
            <a:extLst>
              <a:ext uri="{FF2B5EF4-FFF2-40B4-BE49-F238E27FC236}">
                <a16:creationId xmlns:a16="http://schemas.microsoft.com/office/drawing/2014/main" id="{BF84E6E9-9746-424C-9852-43C18D34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992" y="610990"/>
            <a:ext cx="271959" cy="2454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6" descr="C:\Users\izakova\Desktop\ico2_VS.png">
            <a:extLst>
              <a:ext uri="{FF2B5EF4-FFF2-40B4-BE49-F238E27FC236}">
                <a16:creationId xmlns:a16="http://schemas.microsoft.com/office/drawing/2014/main" id="{668700D1-FD2C-4837-9D9E-73B2B171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136" y="610990"/>
            <a:ext cx="271959" cy="2454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2B3E336-F01A-4376-901D-F530FF847B8F}"/>
              </a:ext>
            </a:extLst>
          </p:cNvPr>
          <p:cNvSpPr txBox="1">
            <a:spLocks/>
          </p:cNvSpPr>
          <p:nvPr/>
        </p:nvSpPr>
        <p:spPr>
          <a:xfrm>
            <a:off x="593342" y="1696284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accent2">
                    <a:lumMod val="50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KA </a:t>
            </a:r>
            <a:r>
              <a:rPr lang="sk-SK" altLang="ko-KR" sz="1200" b="1" dirty="0">
                <a:solidFill>
                  <a:schemeClr val="accent2">
                    <a:lumMod val="50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1 – Mobilita jednotlivcov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997552B-B1C9-4A04-924A-2857280F8E23}"/>
              </a:ext>
            </a:extLst>
          </p:cNvPr>
          <p:cNvSpPr txBox="1">
            <a:spLocks/>
          </p:cNvSpPr>
          <p:nvPr/>
        </p:nvSpPr>
        <p:spPr>
          <a:xfrm>
            <a:off x="5002335" y="1718815"/>
            <a:ext cx="2302196" cy="3203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K</a:t>
            </a:r>
            <a:r>
              <a:rPr lang="sk-SK" altLang="ko-KR" b="1" dirty="0">
                <a:solidFill>
                  <a:schemeClr val="accent2">
                    <a:lumMod val="50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A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 2</a:t>
            </a:r>
            <a:r>
              <a:rPr lang="sk-SK" altLang="ko-KR" b="1" dirty="0">
                <a:solidFill>
                  <a:schemeClr val="accent2">
                    <a:lumMod val="50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 – Strategické partnerstvá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929ADC9-3B6C-4FBF-9806-653ECBCB5E0B}"/>
              </a:ext>
            </a:extLst>
          </p:cNvPr>
          <p:cNvSpPr txBox="1">
            <a:spLocks/>
          </p:cNvSpPr>
          <p:nvPr/>
        </p:nvSpPr>
        <p:spPr>
          <a:xfrm>
            <a:off x="349123" y="1971156"/>
            <a:ext cx="4141628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 projektu: 16 – 24 mesiacov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Mobility medzi programovými krajinami (KA103) 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Mobility medzi 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progr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. a partnerskými krajinami (KA107)</a:t>
            </a:r>
          </a:p>
          <a:p>
            <a:pPr>
              <a:lnSpc>
                <a:spcPct val="80000"/>
              </a:lnSpc>
              <a:defRPr/>
            </a:pPr>
            <a:endParaRPr lang="sk-SK" sz="1200" dirty="0">
              <a:solidFill>
                <a:schemeClr val="tx1"/>
              </a:solidFill>
              <a:latin typeface="Lato Light" panose="020B0604020202020204" charset="-18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A793940-A24C-4284-9BBC-FFF0986E6EB8}"/>
              </a:ext>
            </a:extLst>
          </p:cNvPr>
          <p:cNvSpPr txBox="1">
            <a:spLocks/>
          </p:cNvSpPr>
          <p:nvPr/>
        </p:nvSpPr>
        <p:spPr>
          <a:xfrm>
            <a:off x="4750536" y="2027682"/>
            <a:ext cx="3895719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Minimálne 3 organizácie z 3 rôznych krajín programu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Cieľ: podpora inovácií, skvalitnenie vzdelávania 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Výstupy: kurikulá, osnovy, analýzy, štúdie a iné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 projektu: 24 – 36 mesiacov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1E994079-C4E6-433B-A0CB-59D781619A20}"/>
              </a:ext>
            </a:extLst>
          </p:cNvPr>
          <p:cNvSpPr/>
          <p:nvPr/>
        </p:nvSpPr>
        <p:spPr>
          <a:xfrm>
            <a:off x="1252023" y="895613"/>
            <a:ext cx="6639952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Prihlasuje sa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vysoká škola s platnou Chartou Erasmus+ </a:t>
            </a:r>
          </a:p>
          <a:p>
            <a:pPr algn="ctr"/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Určené pre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pedagogickí/nepedagogickí zamestnanci, riadiaci pracovníci, pracovníci zapojení do strategického rozvoja (inšpektori, poradcovia, psychológovia), študenti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576104-4BB8-4D2A-8DA4-47BD3FB76672}"/>
              </a:ext>
            </a:extLst>
          </p:cNvPr>
          <p:cNvSpPr txBox="1">
            <a:spLocks/>
          </p:cNvSpPr>
          <p:nvPr/>
        </p:nvSpPr>
        <p:spPr>
          <a:xfrm>
            <a:off x="1003744" y="3780198"/>
            <a:ext cx="4623333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Mobility </a:t>
            </a:r>
            <a:r>
              <a:rPr lang="sk-SK" sz="1200" u="sng" dirty="0">
                <a:solidFill>
                  <a:schemeClr val="tx1"/>
                </a:solidFill>
                <a:latin typeface="Lato Light" panose="020B0604020202020204" charset="-18"/>
              </a:rPr>
              <a:t>zamestnancov VŠ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: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 - výučba alebo školenie, 2 dni až 2 mesiace, min. 5 dní pri KA107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 - možné kombinovať 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 - cieľ: rozvoj pedagogických zručností a tvorby 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kurikúl</a:t>
            </a:r>
            <a:endParaRPr lang="sk-SK" sz="1200" dirty="0">
              <a:solidFill>
                <a:schemeClr val="tx1"/>
              </a:solidFill>
              <a:latin typeface="Lato Light" panose="020B0604020202020204" charset="-18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A6FCE8E-5183-4EE8-9C13-9ECB51355147}"/>
              </a:ext>
            </a:extLst>
          </p:cNvPr>
          <p:cNvSpPr txBox="1">
            <a:spLocks/>
          </p:cNvSpPr>
          <p:nvPr/>
        </p:nvSpPr>
        <p:spPr>
          <a:xfrm>
            <a:off x="724846" y="2737018"/>
            <a:ext cx="3895719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Mobility </a:t>
            </a:r>
            <a:r>
              <a:rPr lang="sk-SK" sz="1200" u="sng" dirty="0">
                <a:solidFill>
                  <a:schemeClr val="tx1"/>
                </a:solidFill>
                <a:latin typeface="Lato Light" panose="020B0604020202020204" charset="-18"/>
              </a:rPr>
              <a:t>študentov VŠ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: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 - študijný pobyt, 3 – 12 mesiacov*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 - pracovná stáž, 2 – 12 mesiacov* 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*za každý stupeň vzdelávania, možné kombinovať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FAC9255-955F-4B25-8681-4837D5C4B256}"/>
              </a:ext>
            </a:extLst>
          </p:cNvPr>
          <p:cNvGrpSpPr/>
          <p:nvPr/>
        </p:nvGrpSpPr>
        <p:grpSpPr>
          <a:xfrm>
            <a:off x="5627080" y="3009322"/>
            <a:ext cx="2125927" cy="2046849"/>
            <a:chOff x="4907919" y="3038622"/>
            <a:chExt cx="2125927" cy="2046849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F5C31669-870C-41A4-8989-9B37C39FF20B}"/>
                </a:ext>
              </a:extLst>
            </p:cNvPr>
            <p:cNvSpPr/>
            <p:nvPr/>
          </p:nvSpPr>
          <p:spPr>
            <a:xfrm>
              <a:off x="4907919" y="3038622"/>
              <a:ext cx="2125927" cy="2046849"/>
            </a:xfrm>
            <a:prstGeom prst="ellipse">
              <a:avLst/>
            </a:prstGeom>
            <a:solidFill>
              <a:srgbClr val="FF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0FE1F11-14AA-46A2-A5C9-B4D652337E9D}"/>
                </a:ext>
              </a:extLst>
            </p:cNvPr>
            <p:cNvSpPr txBox="1"/>
            <p:nvPr/>
          </p:nvSpPr>
          <p:spPr>
            <a:xfrm>
              <a:off x="5064360" y="4062046"/>
              <a:ext cx="18297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u="sng" dirty="0">
                  <a:solidFill>
                    <a:schemeClr val="bg1"/>
                  </a:solidFill>
                </a:rPr>
                <a:t>Pre zamestnanca: </a:t>
              </a:r>
              <a:r>
                <a:rPr lang="sk-SK" sz="1000" dirty="0">
                  <a:solidFill>
                    <a:schemeClr val="bg1"/>
                  </a:solidFill>
                </a:rPr>
                <a:t>zvýšenie kvality výučby, tvorba nových študijných materiálov, modernizácia a internacionalizácia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 inštitúcie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A044E5F9-FED9-4550-8B85-2C2CF1D88055}"/>
                </a:ext>
              </a:extLst>
            </p:cNvPr>
            <p:cNvSpPr txBox="1"/>
            <p:nvPr/>
          </p:nvSpPr>
          <p:spPr>
            <a:xfrm>
              <a:off x="5038002" y="3080406"/>
              <a:ext cx="1856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u="sng" dirty="0">
                  <a:solidFill>
                    <a:schemeClr val="bg1"/>
                  </a:solidFill>
                </a:rPr>
                <a:t>Pre žiaka</a:t>
              </a:r>
              <a:r>
                <a:rPr lang="sk-SK" sz="1000" dirty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zvýšenie odborných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znalostí v </a:t>
              </a:r>
              <a:r>
                <a:rPr lang="sk-SK" sz="1000" dirty="0" err="1">
                  <a:solidFill>
                    <a:schemeClr val="bg1"/>
                  </a:solidFill>
                </a:rPr>
                <a:t>cudz</a:t>
              </a:r>
              <a:r>
                <a:rPr lang="sk-SK" sz="1000" dirty="0">
                  <a:solidFill>
                    <a:schemeClr val="bg1"/>
                  </a:solidFill>
                </a:rPr>
                <a:t>. jazyku, samostatnosť, nadobudnutie soft </a:t>
              </a:r>
              <a:r>
                <a:rPr lang="sk-SK" sz="1000" dirty="0" err="1">
                  <a:solidFill>
                    <a:schemeClr val="bg1"/>
                  </a:solidFill>
                </a:rPr>
                <a:t>skills</a:t>
              </a:r>
              <a:r>
                <a:rPr lang="sk-SK" sz="1000" dirty="0">
                  <a:solidFill>
                    <a:schemeClr val="bg1"/>
                  </a:solidFill>
                </a:rPr>
                <a:t>, pripravenosť pre trh práce</a:t>
              </a:r>
            </a:p>
          </p:txBody>
        </p:sp>
      </p:grpSp>
      <p:pic>
        <p:nvPicPr>
          <p:cNvPr id="25" name="Picture 30" descr="LOGO SAAIC.JPG">
            <a:extLst>
              <a:ext uri="{FF2B5EF4-FFF2-40B4-BE49-F238E27FC236}">
                <a16:creationId xmlns:a16="http://schemas.microsoft.com/office/drawing/2014/main" id="{92A86803-0D98-44BC-82B7-A7BCD52F15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35C685F1-7B8D-4E37-A243-752CB564FD6F}"/>
              </a:ext>
            </a:extLst>
          </p:cNvPr>
          <p:cNvSpPr txBox="1"/>
          <p:nvPr/>
        </p:nvSpPr>
        <p:spPr>
          <a:xfrm rot="18581448">
            <a:off x="5244342" y="3065186"/>
            <a:ext cx="102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prínos</a:t>
            </a:r>
          </a:p>
        </p:txBody>
      </p:sp>
    </p:spTree>
    <p:extLst>
      <p:ext uri="{BB962C8B-B14F-4D97-AF65-F5344CB8AC3E}">
        <p14:creationId xmlns:p14="http://schemas.microsoft.com/office/powerpoint/2010/main" val="191211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7">
            <a:extLst>
              <a:ext uri="{FF2B5EF4-FFF2-40B4-BE49-F238E27FC236}">
                <a16:creationId xmlns:a16="http://schemas.microsoft.com/office/drawing/2014/main" id="{53C9AB86-77CF-4103-B8F3-8C95C3E50F18}"/>
              </a:ext>
            </a:extLst>
          </p:cNvPr>
          <p:cNvSpPr/>
          <p:nvPr/>
        </p:nvSpPr>
        <p:spPr>
          <a:xfrm>
            <a:off x="2753133" y="555086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Vzdelávanie dospelých</a:t>
            </a:r>
            <a:endParaRPr lang="ko-KR" altLang="en-US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pic>
        <p:nvPicPr>
          <p:cNvPr id="5" name="Picture 2" descr="C:\Users\izakova\Desktop\ico2_VD.png">
            <a:extLst>
              <a:ext uri="{FF2B5EF4-FFF2-40B4-BE49-F238E27FC236}">
                <a16:creationId xmlns:a16="http://schemas.microsoft.com/office/drawing/2014/main" id="{8CC0905A-D720-420F-A76A-9CF6F4F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7943" y="616850"/>
            <a:ext cx="284811" cy="270071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 descr="C:\Users\izakova\Desktop\ico2_VD.png">
            <a:extLst>
              <a:ext uri="{FF2B5EF4-FFF2-40B4-BE49-F238E27FC236}">
                <a16:creationId xmlns:a16="http://schemas.microsoft.com/office/drawing/2014/main" id="{2475EFE7-D6FF-440C-89ED-6D4639B7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88341" y="629238"/>
            <a:ext cx="284811" cy="270071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FFA069E-4060-4EB2-963E-9E9C14F640A3}"/>
              </a:ext>
            </a:extLst>
          </p:cNvPr>
          <p:cNvSpPr txBox="1"/>
          <p:nvPr/>
        </p:nvSpPr>
        <p:spPr>
          <a:xfrm>
            <a:off x="784725" y="931815"/>
            <a:ext cx="78146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Prihlasuje sa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poskytovateľ vzdelávania dospelých, bez odborného zamerania</a:t>
            </a:r>
          </a:p>
          <a:p>
            <a:pPr algn="ctr"/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Určené pre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pedagogickí/nepedagogickí zamestnanci, riadiaci pracovníci vo vzdelávaní dospelých, pracovníci zapojení do strategického rozvoja organizácie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E669FEB-8052-4511-BE40-1062B1A6FDEF}"/>
              </a:ext>
            </a:extLst>
          </p:cNvPr>
          <p:cNvSpPr txBox="1">
            <a:spLocks/>
          </p:cNvSpPr>
          <p:nvPr/>
        </p:nvSpPr>
        <p:spPr>
          <a:xfrm>
            <a:off x="666790" y="1723185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KA </a:t>
            </a:r>
            <a:r>
              <a:rPr lang="sk-SK" altLang="ko-KR" sz="1200" b="1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1 – Mobilita jednotlivcov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D74299-901D-4F91-A32D-9BF500C225BE}"/>
              </a:ext>
            </a:extLst>
          </p:cNvPr>
          <p:cNvSpPr txBox="1">
            <a:spLocks/>
          </p:cNvSpPr>
          <p:nvPr/>
        </p:nvSpPr>
        <p:spPr>
          <a:xfrm>
            <a:off x="666789" y="2898914"/>
            <a:ext cx="2302196" cy="3203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K</a:t>
            </a:r>
            <a:r>
              <a:rPr lang="sk-SK" altLang="ko-KR" b="1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A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 2</a:t>
            </a:r>
            <a:r>
              <a:rPr lang="sk-SK" altLang="ko-KR" b="1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  <a:cs typeface="Calibri" panose="020F0502020204030204" pitchFamily="34" charset="0"/>
              </a:rPr>
              <a:t> – Strategické partnerstvá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12B9EA9-9554-4A0B-9B91-03EB2528A5B3}"/>
              </a:ext>
            </a:extLst>
          </p:cNvPr>
          <p:cNvSpPr txBox="1">
            <a:spLocks/>
          </p:cNvSpPr>
          <p:nvPr/>
        </p:nvSpPr>
        <p:spPr>
          <a:xfrm>
            <a:off x="342515" y="2026677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Minimálne 2 organizácie z 2 rôznych krajín programu 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43967D1-BAA3-4F27-AB3B-AFCD43E8B50F}"/>
              </a:ext>
            </a:extLst>
          </p:cNvPr>
          <p:cNvSpPr txBox="1">
            <a:spLocks/>
          </p:cNvSpPr>
          <p:nvPr/>
        </p:nvSpPr>
        <p:spPr>
          <a:xfrm>
            <a:off x="342516" y="2874091"/>
            <a:ext cx="6189785" cy="20498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Minimálne 3 organizácie z 3 rôznych krajín programu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Cieľ: tvorba inovačných výstupov (75%), výmena dobrej praxe (25%)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Určené pre: vyššie spomenutí + dospelí učiaci sa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 projektu: 24 – 36 mesiacov</a:t>
            </a:r>
          </a:p>
          <a:p>
            <a:pPr marL="171446" indent="-171446">
              <a:buFontTx/>
              <a:buChar char="-"/>
              <a:defRPr/>
            </a:pPr>
            <a:endParaRPr lang="sk-SK" sz="1200" dirty="0">
              <a:solidFill>
                <a:schemeClr val="tx1"/>
              </a:solidFill>
              <a:latin typeface="Lato Light" panose="020B0604020202020204" charset="-18"/>
            </a:endParaRP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endParaRPr lang="sk-SK" sz="1200" dirty="0">
              <a:solidFill>
                <a:schemeClr val="tx1"/>
              </a:solidFill>
              <a:latin typeface="Lato Light" panose="020B0604020202020204" charset="-18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CE92D11-2938-4D27-83A0-415371231F5B}"/>
              </a:ext>
            </a:extLst>
          </p:cNvPr>
          <p:cNvSpPr txBox="1">
            <a:spLocks/>
          </p:cNvSpPr>
          <p:nvPr/>
        </p:nvSpPr>
        <p:spPr>
          <a:xfrm>
            <a:off x="342515" y="2160790"/>
            <a:ext cx="4536564" cy="9562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Trvanie: 2 dni až 2 mesiace</a:t>
            </a:r>
          </a:p>
          <a:p>
            <a:pPr marL="171446" indent="-171446" algn="just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Aktivity: výučba alebo 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job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</a:t>
            </a:r>
            <a:r>
              <a:rPr lang="sk-SK" sz="1200" dirty="0" err="1">
                <a:solidFill>
                  <a:schemeClr val="tx1"/>
                </a:solidFill>
                <a:latin typeface="Lato Light" panose="020B0604020202020204" charset="-18"/>
              </a:rPr>
              <a:t>shadowing</a:t>
            </a: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v partnerskej organizácii v zahraničí, účasť na školeniach a kurzoch v zahraničí</a:t>
            </a: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C567CEDB-80C4-4D16-9DA8-63EFD1BBF5E4}"/>
              </a:ext>
            </a:extLst>
          </p:cNvPr>
          <p:cNvSpPr/>
          <p:nvPr/>
        </p:nvSpPr>
        <p:spPr>
          <a:xfrm>
            <a:off x="5988896" y="1886621"/>
            <a:ext cx="2025159" cy="2049860"/>
          </a:xfrm>
          <a:prstGeom prst="ellipse">
            <a:avLst/>
          </a:prstGeom>
          <a:solidFill>
            <a:srgbClr val="FF7C8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995E3CA-0710-4226-8A95-840C89690A11}"/>
              </a:ext>
            </a:extLst>
          </p:cNvPr>
          <p:cNvSpPr txBox="1"/>
          <p:nvPr/>
        </p:nvSpPr>
        <p:spPr>
          <a:xfrm>
            <a:off x="1280863" y="4098770"/>
            <a:ext cx="618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Aktivity: - zmiešaná mobilita učiacich sa (fyzická + virtuálna), 5 dní až 2 mesiace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- krátkodobé spoločné podujatie odbornej prípravy zamestnancov, 3 dni až 2 mesiace</a:t>
            </a:r>
          </a:p>
          <a:p>
            <a:pPr>
              <a:defRPr/>
            </a:pPr>
            <a:r>
              <a:rPr lang="sk-SK" sz="1200" dirty="0">
                <a:solidFill>
                  <a:schemeClr val="tx1"/>
                </a:solidFill>
                <a:latin typeface="Lato Light" panose="020B0604020202020204" charset="-18"/>
              </a:rPr>
              <a:t>     - dlhodobé mobility na účely výučby alebo odbornej prípravy/školenia, 2 až 12 mesiacov</a:t>
            </a:r>
          </a:p>
          <a:p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5" name="Google Shape;197;p8">
            <a:extLst>
              <a:ext uri="{FF2B5EF4-FFF2-40B4-BE49-F238E27FC236}">
                <a16:creationId xmlns:a16="http://schemas.microsoft.com/office/drawing/2014/main" id="{3AFFF495-E099-4945-A246-0DF49B14A8C0}"/>
              </a:ext>
            </a:extLst>
          </p:cNvPr>
          <p:cNvSpPr/>
          <p:nvPr/>
        </p:nvSpPr>
        <p:spPr>
          <a:xfrm>
            <a:off x="340366" y="4158596"/>
            <a:ext cx="848356" cy="830997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" name="Google Shape;990;p41">
            <a:extLst>
              <a:ext uri="{FF2B5EF4-FFF2-40B4-BE49-F238E27FC236}">
                <a16:creationId xmlns:a16="http://schemas.microsoft.com/office/drawing/2014/main" id="{3A357D39-274B-4549-87CA-73EE2CF50A52}"/>
              </a:ext>
            </a:extLst>
          </p:cNvPr>
          <p:cNvGrpSpPr/>
          <p:nvPr/>
        </p:nvGrpSpPr>
        <p:grpSpPr>
          <a:xfrm>
            <a:off x="528740" y="4401588"/>
            <a:ext cx="477101" cy="296989"/>
            <a:chOff x="3269900" y="3064500"/>
            <a:chExt cx="432325" cy="263075"/>
          </a:xfrm>
          <a:solidFill>
            <a:schemeClr val="bg1"/>
          </a:solidFill>
        </p:grpSpPr>
        <p:sp>
          <p:nvSpPr>
            <p:cNvPr id="17" name="Google Shape;991;p41">
              <a:extLst>
                <a:ext uri="{FF2B5EF4-FFF2-40B4-BE49-F238E27FC236}">
                  <a16:creationId xmlns:a16="http://schemas.microsoft.com/office/drawing/2014/main" id="{9B91FD3B-293C-4D2B-A2D4-3E3E0675348D}"/>
                </a:ext>
              </a:extLst>
            </p:cNvPr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grpFill/>
            <a:ln w="12175" cap="rnd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992;p41">
              <a:extLst>
                <a:ext uri="{FF2B5EF4-FFF2-40B4-BE49-F238E27FC236}">
                  <a16:creationId xmlns:a16="http://schemas.microsoft.com/office/drawing/2014/main" id="{02B7AD71-FB95-4DE6-A080-BD1DAF6DEA06}"/>
                </a:ext>
              </a:extLst>
            </p:cNvPr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grpFill/>
            <a:ln w="12175" cap="rnd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" name="Google Shape;993;p41">
              <a:extLst>
                <a:ext uri="{FF2B5EF4-FFF2-40B4-BE49-F238E27FC236}">
                  <a16:creationId xmlns:a16="http://schemas.microsoft.com/office/drawing/2014/main" id="{2B04FE94-E030-4011-B45E-B230FBE539F7}"/>
                </a:ext>
              </a:extLst>
            </p:cNvPr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grpFill/>
            <a:ln w="12175" cap="rnd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5F4C100-EC6A-4A8C-B2E8-64970FC227A5}"/>
              </a:ext>
            </a:extLst>
          </p:cNvPr>
          <p:cNvSpPr txBox="1"/>
          <p:nvPr/>
        </p:nvSpPr>
        <p:spPr>
          <a:xfrm>
            <a:off x="6065464" y="1973060"/>
            <a:ext cx="185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u="sng" dirty="0">
                <a:solidFill>
                  <a:schemeClr val="bg1"/>
                </a:solidFill>
              </a:rPr>
              <a:t>Pre učiacich sa</a:t>
            </a:r>
            <a:r>
              <a:rPr lang="sk-SK" sz="10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sk-SK" sz="1000" dirty="0">
                <a:solidFill>
                  <a:schemeClr val="bg1"/>
                </a:solidFill>
              </a:rPr>
              <a:t>rozvoj ďalších zručností, sebarealizácia, širšie interkultúrne povedomie 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3CB977BF-64BD-407C-8C37-A99DA720EDF5}"/>
              </a:ext>
            </a:extLst>
          </p:cNvPr>
          <p:cNvSpPr txBox="1"/>
          <p:nvPr/>
        </p:nvSpPr>
        <p:spPr>
          <a:xfrm>
            <a:off x="6073152" y="2706023"/>
            <a:ext cx="1856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u="sng" dirty="0">
                <a:solidFill>
                  <a:schemeClr val="bg1"/>
                </a:solidFill>
              </a:rPr>
              <a:t>Pre zamestnancov</a:t>
            </a:r>
            <a:r>
              <a:rPr lang="sk-SK" sz="10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sk-SK" sz="1000" dirty="0">
                <a:solidFill>
                  <a:schemeClr val="bg1"/>
                </a:solidFill>
              </a:rPr>
              <a:t>skvalitnenie výučby dospelých, porozumenie vzťahu medzi </a:t>
            </a:r>
            <a:r>
              <a:rPr lang="sk-SK" sz="1000" dirty="0" err="1">
                <a:solidFill>
                  <a:schemeClr val="bg1"/>
                </a:solidFill>
              </a:rPr>
              <a:t>formál</a:t>
            </a:r>
            <a:r>
              <a:rPr lang="sk-SK" sz="1000" dirty="0">
                <a:solidFill>
                  <a:schemeClr val="bg1"/>
                </a:solidFill>
              </a:rPr>
              <a:t>. a </a:t>
            </a:r>
            <a:r>
              <a:rPr lang="sk-SK" sz="1000" dirty="0" err="1">
                <a:solidFill>
                  <a:schemeClr val="bg1"/>
                </a:solidFill>
              </a:rPr>
              <a:t>neformál</a:t>
            </a:r>
            <a:r>
              <a:rPr lang="sk-SK" sz="1000" dirty="0">
                <a:solidFill>
                  <a:schemeClr val="bg1"/>
                </a:solidFill>
              </a:rPr>
              <a:t>. </a:t>
            </a:r>
            <a:r>
              <a:rPr lang="sk-SK" sz="1000" dirty="0" err="1">
                <a:solidFill>
                  <a:schemeClr val="bg1"/>
                </a:solidFill>
              </a:rPr>
              <a:t>vzdel</a:t>
            </a:r>
            <a:r>
              <a:rPr lang="sk-SK" sz="1000" dirty="0">
                <a:solidFill>
                  <a:schemeClr val="bg1"/>
                </a:solidFill>
              </a:rPr>
              <a:t>., využívanie inovatívnych metód vzdelávania</a:t>
            </a:r>
          </a:p>
        </p:txBody>
      </p:sp>
      <p:pic>
        <p:nvPicPr>
          <p:cNvPr id="22" name="Picture 30" descr="LOGO SAAIC.JPG">
            <a:extLst>
              <a:ext uri="{FF2B5EF4-FFF2-40B4-BE49-F238E27FC236}">
                <a16:creationId xmlns:a16="http://schemas.microsoft.com/office/drawing/2014/main" id="{A3D52690-56F5-4324-B613-17FB18A856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88827DFC-562C-49B9-A036-A7796564EA3D}"/>
              </a:ext>
            </a:extLst>
          </p:cNvPr>
          <p:cNvSpPr txBox="1"/>
          <p:nvPr/>
        </p:nvSpPr>
        <p:spPr>
          <a:xfrm rot="18581448">
            <a:off x="5627076" y="1949986"/>
            <a:ext cx="102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prínos</a:t>
            </a:r>
          </a:p>
        </p:txBody>
      </p:sp>
    </p:spTree>
    <p:extLst>
      <p:ext uri="{BB962C8B-B14F-4D97-AF65-F5344CB8AC3E}">
        <p14:creationId xmlns:p14="http://schemas.microsoft.com/office/powerpoint/2010/main" val="102237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7">
            <a:extLst>
              <a:ext uri="{FF2B5EF4-FFF2-40B4-BE49-F238E27FC236}">
                <a16:creationId xmlns:a16="http://schemas.microsoft.com/office/drawing/2014/main" id="{EF27BDF1-1099-44EF-949F-D93E4A51CEE2}"/>
              </a:ext>
            </a:extLst>
          </p:cNvPr>
          <p:cNvSpPr/>
          <p:nvPr/>
        </p:nvSpPr>
        <p:spPr>
          <a:xfrm>
            <a:off x="2753133" y="482867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Mládež a šport</a:t>
            </a:r>
            <a:endParaRPr lang="ko-KR" altLang="en-US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pic>
        <p:nvPicPr>
          <p:cNvPr id="19" name="Picture 5" descr="C:\Users\izakova\Desktop\ico2_MS.png">
            <a:extLst>
              <a:ext uri="{FF2B5EF4-FFF2-40B4-BE49-F238E27FC236}">
                <a16:creationId xmlns:a16="http://schemas.microsoft.com/office/drawing/2014/main" id="{0A2E1A5F-0122-47D6-BFD6-345C1D9B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71" y="534955"/>
            <a:ext cx="288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izakova\Desktop\ico2_MS.png">
            <a:extLst>
              <a:ext uri="{FF2B5EF4-FFF2-40B4-BE49-F238E27FC236}">
                <a16:creationId xmlns:a16="http://schemas.microsoft.com/office/drawing/2014/main" id="{B4C045BA-FC1E-4665-88E5-39E4F343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99" y="534955"/>
            <a:ext cx="288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D5F939F6-36C9-489C-B6AE-72D71590B46E}"/>
              </a:ext>
            </a:extLst>
          </p:cNvPr>
          <p:cNvSpPr txBox="1"/>
          <p:nvPr/>
        </p:nvSpPr>
        <p:spPr>
          <a:xfrm>
            <a:off x="547126" y="848712"/>
            <a:ext cx="81554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Prihlasuje sa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organizácie pracujúce s mládežou, neformálne skupiny mladých ľudí, školy, </a:t>
            </a:r>
          </a:p>
          <a:p>
            <a:pPr algn="ctr"/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výskumníci, športové organizácie, inštitúty verejnej správy a iné organizácie s cieľovou skupinou mládeže</a:t>
            </a:r>
          </a:p>
          <a:p>
            <a:pPr algn="ctr"/>
            <a:r>
              <a:rPr lang="sk-SK" sz="1300" b="1" u="sng" dirty="0">
                <a:solidFill>
                  <a:srgbClr val="002060"/>
                </a:solidFill>
                <a:latin typeface="Lato Light" panose="020B0604020202020204" charset="-18"/>
              </a:rPr>
              <a:t>Určené pre</a:t>
            </a:r>
            <a:r>
              <a:rPr lang="sk-SK" sz="1300" b="1" dirty="0">
                <a:solidFill>
                  <a:srgbClr val="002060"/>
                </a:solidFill>
                <a:latin typeface="Lato Light" panose="020B0604020202020204" charset="-18"/>
              </a:rPr>
              <a:t>: mladých ľudí a pracovníkov s mládežou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270E49-78EA-4119-B015-14F1B1A72110}"/>
              </a:ext>
            </a:extLst>
          </p:cNvPr>
          <p:cNvSpPr txBox="1">
            <a:spLocks/>
          </p:cNvSpPr>
          <p:nvPr/>
        </p:nvSpPr>
        <p:spPr>
          <a:xfrm>
            <a:off x="425426" y="1490554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Lato Light" panose="020B0604020202020204" charset="-18"/>
                <a:cs typeface="Calibri" panose="020F0502020204030204" pitchFamily="34" charset="0"/>
              </a:rPr>
              <a:t>KA </a:t>
            </a:r>
            <a:r>
              <a:rPr lang="sk-SK" altLang="ko-KR" sz="1200" b="1" dirty="0">
                <a:latin typeface="Lato Light" panose="020B0604020202020204" charset="-18"/>
                <a:cs typeface="Calibri" panose="020F0502020204030204" pitchFamily="34" charset="0"/>
              </a:rPr>
              <a:t>1 – Mobilita jednotlivcov</a:t>
            </a:r>
            <a:endParaRPr lang="en-US" altLang="ko-KR" sz="1200" b="1" dirty="0"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405FC0E-D320-47A0-8F17-137E4A57CA02}"/>
              </a:ext>
            </a:extLst>
          </p:cNvPr>
          <p:cNvSpPr txBox="1">
            <a:spLocks/>
          </p:cNvSpPr>
          <p:nvPr/>
        </p:nvSpPr>
        <p:spPr>
          <a:xfrm>
            <a:off x="425426" y="3731886"/>
            <a:ext cx="2302196" cy="3203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latin typeface="Lato Light" panose="020B0604020202020204" charset="-18"/>
                <a:cs typeface="Calibri" panose="020F0502020204030204" pitchFamily="34" charset="0"/>
              </a:rPr>
              <a:t>K</a:t>
            </a:r>
            <a:r>
              <a:rPr lang="sk-SK" altLang="ko-KR" b="1" dirty="0">
                <a:latin typeface="Lato Light" panose="020B0604020202020204" charset="-18"/>
                <a:cs typeface="Calibri" panose="020F0502020204030204" pitchFamily="34" charset="0"/>
              </a:rPr>
              <a:t>A</a:t>
            </a:r>
            <a:r>
              <a:rPr lang="en-US" altLang="ko-KR" b="1" dirty="0">
                <a:latin typeface="Lato Light" panose="020B0604020202020204" charset="-18"/>
                <a:cs typeface="Calibri" panose="020F0502020204030204" pitchFamily="34" charset="0"/>
              </a:rPr>
              <a:t> 2</a:t>
            </a:r>
            <a:r>
              <a:rPr lang="sk-SK" altLang="ko-KR" b="1" dirty="0">
                <a:latin typeface="Lato Light" panose="020B0604020202020204" charset="-18"/>
                <a:cs typeface="Calibri" panose="020F0502020204030204" pitchFamily="34" charset="0"/>
              </a:rPr>
              <a:t> – Strategické partnerstvá</a:t>
            </a:r>
            <a:endParaRPr lang="en-US" altLang="ko-KR" b="1" dirty="0"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E8294E3F-2E2D-4238-BA89-F501F6386895}"/>
              </a:ext>
            </a:extLst>
          </p:cNvPr>
          <p:cNvSpPr txBox="1">
            <a:spLocks/>
          </p:cNvSpPr>
          <p:nvPr/>
        </p:nvSpPr>
        <p:spPr>
          <a:xfrm>
            <a:off x="346410" y="1831582"/>
            <a:ext cx="6708535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Mobility </a:t>
            </a:r>
            <a:r>
              <a:rPr lang="sk-SK" sz="1200" u="sng" dirty="0">
                <a:latin typeface="Lato Light" panose="020B0604020202020204" charset="-18"/>
              </a:rPr>
              <a:t>mladých ľudí</a:t>
            </a:r>
            <a:r>
              <a:rPr lang="sk-SK" sz="1200" dirty="0">
                <a:latin typeface="Lato Light" panose="020B0604020202020204" charset="-18"/>
              </a:rPr>
              <a:t>: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- mládežnícka výmena, vek: 13 – 30 rokov, projekt: 3 – 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   24 mesiacov, aktivita: 5 – 21 dní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- dobrovoľnícke projekty, vek: 17 – 30 rokov, projekt: 3 – 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36 mesiacov, aktivita: 2 – 12 mesiacov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6CEFA62-6A87-4379-83EE-679D73B227EF}"/>
              </a:ext>
            </a:extLst>
          </p:cNvPr>
          <p:cNvSpPr txBox="1">
            <a:spLocks/>
          </p:cNvSpPr>
          <p:nvPr/>
        </p:nvSpPr>
        <p:spPr>
          <a:xfrm>
            <a:off x="354269" y="2837789"/>
            <a:ext cx="6427895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Mobility </a:t>
            </a:r>
            <a:r>
              <a:rPr lang="sk-SK" sz="1200" u="sng" dirty="0">
                <a:latin typeface="Lato Light" panose="020B0604020202020204" charset="-18"/>
              </a:rPr>
              <a:t>pracovníkov s mládežou</a:t>
            </a:r>
            <a:r>
              <a:rPr lang="sk-SK" sz="1200" dirty="0">
                <a:latin typeface="Lato Light" panose="020B0604020202020204" charset="-18"/>
              </a:rPr>
              <a:t>: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- semináre, školenia, pracovné stáže, </a:t>
            </a:r>
            <a:r>
              <a:rPr lang="sk-SK" sz="1200" dirty="0" err="1">
                <a:latin typeface="Lato Light" panose="020B0604020202020204" charset="-18"/>
              </a:rPr>
              <a:t>job</a:t>
            </a:r>
            <a:r>
              <a:rPr lang="sk-SK" sz="1200" dirty="0">
                <a:latin typeface="Lato Light" panose="020B0604020202020204" charset="-18"/>
              </a:rPr>
              <a:t> </a:t>
            </a:r>
            <a:r>
              <a:rPr lang="sk-SK" sz="1200" dirty="0" err="1">
                <a:latin typeface="Lato Light" panose="020B0604020202020204" charset="-18"/>
              </a:rPr>
              <a:t>shadowing</a:t>
            </a:r>
            <a:endParaRPr lang="sk-SK" sz="1200" dirty="0">
              <a:latin typeface="Lato Light" panose="020B0604020202020204" charset="-18"/>
            </a:endParaRP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- trvanie: 3 – 24 mesiacov, bez vekového obmedzenia, 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   aktivita: 2 dni až 2 mesiace 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9EA4EB27-70DA-45BE-A847-918344755B8A}"/>
              </a:ext>
            </a:extLst>
          </p:cNvPr>
          <p:cNvSpPr txBox="1">
            <a:spLocks/>
          </p:cNvSpPr>
          <p:nvPr/>
        </p:nvSpPr>
        <p:spPr>
          <a:xfrm>
            <a:off x="346410" y="4201403"/>
            <a:ext cx="6708535" cy="562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Nadnárodné mládežnícke iniciatívy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- cieľ: rozvoj aktívneho občianstva, zameranie na miestnu komunitu 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C096C1D-468D-4D63-A837-3BF008FA1F02}"/>
              </a:ext>
            </a:extLst>
          </p:cNvPr>
          <p:cNvSpPr txBox="1">
            <a:spLocks/>
          </p:cNvSpPr>
          <p:nvPr/>
        </p:nvSpPr>
        <p:spPr>
          <a:xfrm>
            <a:off x="349306" y="4094281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Minimálne 2 partneri z 2 rôznych krajín programu 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7E1D1EE7-50FC-44C7-A387-D891953D475F}"/>
              </a:ext>
            </a:extLst>
          </p:cNvPr>
          <p:cNvSpPr txBox="1">
            <a:spLocks/>
          </p:cNvSpPr>
          <p:nvPr/>
        </p:nvSpPr>
        <p:spPr>
          <a:xfrm>
            <a:off x="3526032" y="4280871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Trvanie: 6 – 36 mesiacov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9A2AD26-DC55-4D09-A206-F2BF2FE40A2A}"/>
              </a:ext>
            </a:extLst>
          </p:cNvPr>
          <p:cNvSpPr txBox="1">
            <a:spLocks/>
          </p:cNvSpPr>
          <p:nvPr/>
        </p:nvSpPr>
        <p:spPr>
          <a:xfrm>
            <a:off x="4444236" y="1965062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Lato Light" panose="020B0604020202020204" charset="-18"/>
                <a:cs typeface="Calibri" panose="020F0502020204030204" pitchFamily="34" charset="0"/>
              </a:rPr>
              <a:t>KA </a:t>
            </a:r>
            <a:r>
              <a:rPr lang="sk-SK" altLang="ko-KR" sz="1200" b="1" dirty="0">
                <a:latin typeface="Lato Light" panose="020B0604020202020204" charset="-18"/>
                <a:cs typeface="Calibri" panose="020F0502020204030204" pitchFamily="34" charset="0"/>
              </a:rPr>
              <a:t>3 – Štruktúrovaný dialóg</a:t>
            </a:r>
            <a:endParaRPr lang="en-US" altLang="ko-KR" sz="1200" b="1" dirty="0"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5FAA359-42A1-4778-B978-78A1E4670991}"/>
              </a:ext>
            </a:extLst>
          </p:cNvPr>
          <p:cNvSpPr txBox="1">
            <a:spLocks/>
          </p:cNvSpPr>
          <p:nvPr/>
        </p:nvSpPr>
        <p:spPr>
          <a:xfrm>
            <a:off x="4343516" y="2233734"/>
            <a:ext cx="3571201" cy="135954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Stretnutia mladých ľudí a ľudí 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zodpovedných za </a:t>
            </a:r>
            <a:r>
              <a:rPr lang="sk-SK" sz="1200" dirty="0" err="1">
                <a:latin typeface="Lato Light" panose="020B0604020202020204" charset="-18"/>
              </a:rPr>
              <a:t>mlád</a:t>
            </a:r>
            <a:r>
              <a:rPr lang="sk-SK" sz="1200" dirty="0">
                <a:latin typeface="Lato Light" panose="020B0604020202020204" charset="-18"/>
              </a:rPr>
              <a:t>. politiku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Participácia mladých ľudí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Simulácie demokratických inštitúcií</a:t>
            </a:r>
          </a:p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Žiadateľ nemôže byť neformálna skupina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B0F78E49-2EB9-4265-85BB-ADA55AC070A3}"/>
              </a:ext>
            </a:extLst>
          </p:cNvPr>
          <p:cNvSpPr txBox="1">
            <a:spLocks/>
          </p:cNvSpPr>
          <p:nvPr/>
        </p:nvSpPr>
        <p:spPr>
          <a:xfrm>
            <a:off x="5372672" y="3552760"/>
            <a:ext cx="2543559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200" b="1" dirty="0">
                <a:latin typeface="Lato Light" panose="020B0604020202020204" charset="-18"/>
                <a:cs typeface="Calibri" panose="020F0502020204030204" pitchFamily="34" charset="0"/>
              </a:rPr>
              <a:t>Oblasť športu</a:t>
            </a:r>
            <a:endParaRPr lang="en-US" altLang="ko-KR" sz="1200" b="1" dirty="0"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577C1263-AACD-47E2-956F-C89F800265D3}"/>
              </a:ext>
            </a:extLst>
          </p:cNvPr>
          <p:cNvSpPr txBox="1">
            <a:spLocks/>
          </p:cNvSpPr>
          <p:nvPr/>
        </p:nvSpPr>
        <p:spPr>
          <a:xfrm>
            <a:off x="5315895" y="3938431"/>
            <a:ext cx="3288535" cy="4219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Centralizovaná akcia: reguluje priamo 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EACEA v Bruseli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D13BD13-7717-4B20-94C9-BA41221A905F}"/>
              </a:ext>
            </a:extLst>
          </p:cNvPr>
          <p:cNvGrpSpPr/>
          <p:nvPr/>
        </p:nvGrpSpPr>
        <p:grpSpPr>
          <a:xfrm>
            <a:off x="6882881" y="1316586"/>
            <a:ext cx="2165448" cy="2035098"/>
            <a:chOff x="1514353" y="2953532"/>
            <a:chExt cx="1805622" cy="1695541"/>
          </a:xfrm>
        </p:grpSpPr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C3DE5BD5-00EA-4166-A8AD-905B8B195492}"/>
                </a:ext>
              </a:extLst>
            </p:cNvPr>
            <p:cNvGrpSpPr/>
            <p:nvPr/>
          </p:nvGrpSpPr>
          <p:grpSpPr>
            <a:xfrm>
              <a:off x="1514353" y="2953532"/>
              <a:ext cx="1805622" cy="1695541"/>
              <a:chOff x="5194572" y="1073243"/>
              <a:chExt cx="1512168" cy="1486290"/>
            </a:xfrm>
          </p:grpSpPr>
          <p:sp>
            <p:nvSpPr>
              <p:cNvPr id="37" name="Oval 13">
                <a:extLst>
                  <a:ext uri="{FF2B5EF4-FFF2-40B4-BE49-F238E27FC236}">
                    <a16:creationId xmlns:a16="http://schemas.microsoft.com/office/drawing/2014/main" id="{F8B07672-2C8C-48BF-8E77-37366759A369}"/>
                  </a:ext>
                </a:extLst>
              </p:cNvPr>
              <p:cNvSpPr/>
              <p:nvPr/>
            </p:nvSpPr>
            <p:spPr>
              <a:xfrm>
                <a:off x="5194572" y="1073243"/>
                <a:ext cx="1512168" cy="1486290"/>
              </a:xfrm>
              <a:prstGeom prst="ellipse">
                <a:avLst/>
              </a:prstGeom>
              <a:solidFill>
                <a:srgbClr val="FFC000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19">
                <a:extLst>
                  <a:ext uri="{FF2B5EF4-FFF2-40B4-BE49-F238E27FC236}">
                    <a16:creationId xmlns:a16="http://schemas.microsoft.com/office/drawing/2014/main" id="{A80749EC-5E5F-4E20-B11F-9D8BEFF95D2C}"/>
                  </a:ext>
                </a:extLst>
              </p:cNvPr>
              <p:cNvSpPr txBox="1"/>
              <p:nvPr/>
            </p:nvSpPr>
            <p:spPr>
              <a:xfrm>
                <a:off x="5228796" y="1164023"/>
                <a:ext cx="1419152" cy="62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000" u="sng" dirty="0">
                    <a:solidFill>
                      <a:schemeClr val="bg1"/>
                    </a:solidFill>
                  </a:rPr>
                  <a:t>Pre mladých ľudí</a:t>
                </a:r>
                <a:r>
                  <a:rPr lang="sk-SK" sz="1000" dirty="0">
                    <a:solidFill>
                      <a:schemeClr val="bg1"/>
                    </a:solidFill>
                  </a:rPr>
                  <a:t>: </a:t>
                </a:r>
              </a:p>
              <a:p>
                <a:pPr algn="ctr"/>
                <a:r>
                  <a:rPr lang="sk-SK" sz="1000" dirty="0">
                    <a:solidFill>
                      <a:schemeClr val="bg1"/>
                    </a:solidFill>
                  </a:rPr>
                  <a:t>zlepšenie jazykových schopností, komunikácie a soft </a:t>
                </a:r>
                <a:r>
                  <a:rPr lang="sk-SK" sz="1000" dirty="0" err="1">
                    <a:solidFill>
                      <a:schemeClr val="bg1"/>
                    </a:solidFill>
                  </a:rPr>
                  <a:t>skills</a:t>
                </a:r>
                <a:r>
                  <a:rPr lang="sk-SK" sz="1000" dirty="0">
                    <a:solidFill>
                      <a:schemeClr val="bg1"/>
                    </a:solidFill>
                  </a:rPr>
                  <a:t>, získanie sebavedomia a samostatnosti</a:t>
                </a:r>
              </a:p>
            </p:txBody>
          </p:sp>
        </p:grp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id="{B01C2FA2-C8C9-4556-98B6-2EE2DCB5CD1A}"/>
                </a:ext>
              </a:extLst>
            </p:cNvPr>
            <p:cNvSpPr txBox="1"/>
            <p:nvPr/>
          </p:nvSpPr>
          <p:spPr>
            <a:xfrm>
              <a:off x="1569887" y="3768039"/>
              <a:ext cx="1694555" cy="71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u="sng" dirty="0">
                  <a:solidFill>
                    <a:schemeClr val="bg1"/>
                  </a:solidFill>
                </a:rPr>
                <a:t>Pre pracovníkov: </a:t>
              </a:r>
              <a:r>
                <a:rPr lang="sk-SK" sz="1000" dirty="0">
                  <a:solidFill>
                    <a:schemeClr val="bg1"/>
                  </a:solidFill>
                </a:rPr>
                <a:t>profesionálny rozvoj, získanie know-how, rozvoj práce s mládežou, zavádzanie inovácií, dôraz na spoločenské problémy</a:t>
              </a:r>
            </a:p>
          </p:txBody>
        </p:sp>
      </p:grpSp>
      <p:pic>
        <p:nvPicPr>
          <p:cNvPr id="39" name="Picture 30" descr="LOGO SAAIC.JPG">
            <a:extLst>
              <a:ext uri="{FF2B5EF4-FFF2-40B4-BE49-F238E27FC236}">
                <a16:creationId xmlns:a16="http://schemas.microsoft.com/office/drawing/2014/main" id="{8585F151-BAD2-4AC7-9989-80D2A4DB14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40" name="BlokTextu 39">
            <a:extLst>
              <a:ext uri="{FF2B5EF4-FFF2-40B4-BE49-F238E27FC236}">
                <a16:creationId xmlns:a16="http://schemas.microsoft.com/office/drawing/2014/main" id="{6B058A81-010E-433E-84EC-AB1DBE0526D4}"/>
              </a:ext>
            </a:extLst>
          </p:cNvPr>
          <p:cNvSpPr txBox="1"/>
          <p:nvPr/>
        </p:nvSpPr>
        <p:spPr>
          <a:xfrm rot="18581448">
            <a:off x="6523984" y="1370524"/>
            <a:ext cx="102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E5192052-9FB3-4D16-BB5F-E0BB8E1A1560}"/>
              </a:ext>
            </a:extLst>
          </p:cNvPr>
          <p:cNvSpPr txBox="1">
            <a:spLocks/>
          </p:cNvSpPr>
          <p:nvPr/>
        </p:nvSpPr>
        <p:spPr>
          <a:xfrm>
            <a:off x="1927172" y="1342190"/>
            <a:ext cx="5289663" cy="24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sk-SK" sz="3600" dirty="0">
                <a:solidFill>
                  <a:srgbClr val="0070C0"/>
                </a:solidFill>
              </a:rPr>
              <a:t>Ako sa zapojiť?</a:t>
            </a:r>
          </a:p>
        </p:txBody>
      </p:sp>
      <p:pic>
        <p:nvPicPr>
          <p:cNvPr id="9" name="Picture 30" descr="LOGO SAAIC.JPG">
            <a:extLst>
              <a:ext uri="{FF2B5EF4-FFF2-40B4-BE49-F238E27FC236}">
                <a16:creationId xmlns:a16="http://schemas.microsoft.com/office/drawing/2014/main" id="{F2DBD27A-1EF3-4A89-A593-D05C247B87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>
            <a:extLst>
              <a:ext uri="{FF2B5EF4-FFF2-40B4-BE49-F238E27FC236}">
                <a16:creationId xmlns:a16="http://schemas.microsoft.com/office/drawing/2014/main" id="{2A083FF0-1CAC-42EC-9743-FC6464544B9C}"/>
              </a:ext>
            </a:extLst>
          </p:cNvPr>
          <p:cNvSpPr/>
          <p:nvPr/>
        </p:nvSpPr>
        <p:spPr>
          <a:xfrm>
            <a:off x="54388" y="2826285"/>
            <a:ext cx="3131840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latinLnBrk="1">
              <a:buClrTx/>
              <a:defRPr/>
            </a:pPr>
            <a:endParaRPr lang="ko-KR" altLang="en-US" sz="180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5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20" name="Pentagon 5">
            <a:extLst>
              <a:ext uri="{FF2B5EF4-FFF2-40B4-BE49-F238E27FC236}">
                <a16:creationId xmlns:a16="http://schemas.microsoft.com/office/drawing/2014/main" id="{360B973C-6A70-4366-B971-D6F7D7FFEB2D}"/>
              </a:ext>
            </a:extLst>
          </p:cNvPr>
          <p:cNvSpPr/>
          <p:nvPr/>
        </p:nvSpPr>
        <p:spPr>
          <a:xfrm>
            <a:off x="5007959" y="2826285"/>
            <a:ext cx="3384376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latinLnBrk="1">
              <a:buClrTx/>
              <a:defRPr/>
            </a:pPr>
            <a:endParaRPr lang="ko-KR" altLang="en-US" sz="1800" kern="12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6" name="Google Shape;780;p41">
            <a:extLst>
              <a:ext uri="{FF2B5EF4-FFF2-40B4-BE49-F238E27FC236}">
                <a16:creationId xmlns:a16="http://schemas.microsoft.com/office/drawing/2014/main" id="{880DAB71-C1F2-406E-8AF3-47A7BFD87153}"/>
              </a:ext>
            </a:extLst>
          </p:cNvPr>
          <p:cNvGrpSpPr/>
          <p:nvPr/>
        </p:nvGrpSpPr>
        <p:grpSpPr>
          <a:xfrm>
            <a:off x="2567811" y="3455980"/>
            <a:ext cx="322212" cy="343875"/>
            <a:chOff x="3951850" y="2985350"/>
            <a:chExt cx="407950" cy="416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Google Shape;781;p41">
              <a:extLst>
                <a:ext uri="{FF2B5EF4-FFF2-40B4-BE49-F238E27FC236}">
                  <a16:creationId xmlns:a16="http://schemas.microsoft.com/office/drawing/2014/main" id="{06F115A3-9D8A-47D8-9658-FA1189B7C204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782;p41">
              <a:extLst>
                <a:ext uri="{FF2B5EF4-FFF2-40B4-BE49-F238E27FC236}">
                  <a16:creationId xmlns:a16="http://schemas.microsoft.com/office/drawing/2014/main" id="{05AC0569-712E-49B5-B233-F721419EF9B2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783;p41">
              <a:extLst>
                <a:ext uri="{FF2B5EF4-FFF2-40B4-BE49-F238E27FC236}">
                  <a16:creationId xmlns:a16="http://schemas.microsoft.com/office/drawing/2014/main" id="{1CC2E393-E7A7-4A59-92E4-4DBC630E1AF8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784;p41">
              <a:extLst>
                <a:ext uri="{FF2B5EF4-FFF2-40B4-BE49-F238E27FC236}">
                  <a16:creationId xmlns:a16="http://schemas.microsoft.com/office/drawing/2014/main" id="{DBDFA81D-857A-4B9D-A846-624DA7A9638D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C37E1438-0D20-4F08-8152-70534BF909FD}"/>
              </a:ext>
            </a:extLst>
          </p:cNvPr>
          <p:cNvSpPr txBox="1"/>
          <p:nvPr/>
        </p:nvSpPr>
        <p:spPr>
          <a:xfrm>
            <a:off x="397906" y="3381480"/>
            <a:ext cx="20882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latinLnBrk="1">
              <a:buClrTx/>
              <a:defRPr/>
            </a:pPr>
            <a:r>
              <a:rPr lang="sk-SK" altLang="ko-KR" sz="1300" kern="1200" dirty="0">
                <a:solidFill>
                  <a:srgbClr val="57A7BD"/>
                </a:solidFill>
                <a:cs typeface="Arial" pitchFamily="34" charset="0"/>
              </a:rPr>
              <a:t>Všeobecné informácie o možnosti zapojiť sa do programu, Kľúčové akcie, sektory</a:t>
            </a:r>
          </a:p>
          <a:p>
            <a:pPr algn="ctr" defTabSz="914377" latinLnBrk="1">
              <a:buClrTx/>
              <a:defRPr/>
            </a:pPr>
            <a:r>
              <a:rPr lang="sk-SK" altLang="ko-KR" sz="1300" kern="1200" dirty="0">
                <a:solidFill>
                  <a:srgbClr val="57A7BD"/>
                </a:solidFill>
                <a:cs typeface="Arial" pitchFamily="34" charset="0"/>
              </a:rPr>
              <a:t>(október / november)</a:t>
            </a:r>
            <a:endParaRPr lang="en-US" altLang="ko-KR" sz="1300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A3712B65-D5E5-487B-8A56-E8079CB0C361}"/>
              </a:ext>
            </a:extLst>
          </p:cNvPr>
          <p:cNvSpPr txBox="1"/>
          <p:nvPr/>
        </p:nvSpPr>
        <p:spPr>
          <a:xfrm>
            <a:off x="351252" y="297185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latinLnBrk="1">
              <a:buClrTx/>
              <a:defRPr/>
            </a:pPr>
            <a:r>
              <a:rPr lang="sk-SK" altLang="ko-KR" sz="1600" b="1" u="sng" kern="1200" dirty="0">
                <a:solidFill>
                  <a:srgbClr val="57A7BD"/>
                </a:solidFill>
                <a:cs typeface="Arial" pitchFamily="34" charset="0"/>
              </a:rPr>
              <a:t>Informačná kampaň</a:t>
            </a:r>
            <a:endParaRPr lang="ko-KR" altLang="en-US" sz="1600" b="1" u="sng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33" name="Rounded Rectangle 51">
            <a:extLst>
              <a:ext uri="{FF2B5EF4-FFF2-40B4-BE49-F238E27FC236}">
                <a16:creationId xmlns:a16="http://schemas.microsoft.com/office/drawing/2014/main" id="{FD19BDE8-AC92-4475-800B-B5FAB688D756}"/>
              </a:ext>
            </a:extLst>
          </p:cNvPr>
          <p:cNvSpPr/>
          <p:nvPr/>
        </p:nvSpPr>
        <p:spPr>
          <a:xfrm rot="16200000" flipH="1">
            <a:off x="5032335" y="3415092"/>
            <a:ext cx="512003" cy="50405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latinLnBrk="1">
              <a:buClrTx/>
              <a:defRPr/>
            </a:pPr>
            <a:endParaRPr lang="ko-KR" altLang="en-US" sz="18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47D9D469-AE59-458C-AF0C-195C3CE67672}"/>
              </a:ext>
            </a:extLst>
          </p:cNvPr>
          <p:cNvSpPr/>
          <p:nvPr/>
        </p:nvSpPr>
        <p:spPr>
          <a:xfrm>
            <a:off x="7685936" y="3506470"/>
            <a:ext cx="432048" cy="4091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1">
              <a:buClrTx/>
              <a:defRPr/>
            </a:pPr>
            <a:endParaRPr lang="ko-KR" altLang="en-US" sz="180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0854243F-F292-45C9-910A-9B8D2307DB19}"/>
              </a:ext>
            </a:extLst>
          </p:cNvPr>
          <p:cNvSpPr txBox="1"/>
          <p:nvPr/>
        </p:nvSpPr>
        <p:spPr>
          <a:xfrm>
            <a:off x="2875903" y="294942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latinLnBrk="1">
              <a:buClrTx/>
              <a:defRPr/>
            </a:pPr>
            <a:r>
              <a:rPr lang="sk-SK" altLang="ko-KR" sz="1600" b="1" u="sng" kern="1200" dirty="0">
                <a:solidFill>
                  <a:srgbClr val="57A7BD"/>
                </a:solidFill>
                <a:cs typeface="Arial" pitchFamily="34" charset="0"/>
              </a:rPr>
              <a:t>Inštruktážne semináre</a:t>
            </a:r>
            <a:endParaRPr lang="ko-KR" altLang="en-US" sz="1600" b="1" u="sng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95AE5495-8862-4966-A195-811FB32C1F6D}"/>
              </a:ext>
            </a:extLst>
          </p:cNvPr>
          <p:cNvSpPr txBox="1"/>
          <p:nvPr/>
        </p:nvSpPr>
        <p:spPr>
          <a:xfrm>
            <a:off x="2990919" y="338148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latinLnBrk="1">
              <a:buClrTx/>
              <a:defRPr/>
            </a:pPr>
            <a:r>
              <a:rPr lang="sk-SK" altLang="ko-KR" kern="1200" dirty="0">
                <a:solidFill>
                  <a:srgbClr val="57A7BD"/>
                </a:solidFill>
                <a:cs typeface="Arial" pitchFamily="34" charset="0"/>
              </a:rPr>
              <a:t>Inštrukcie k podávaniu prihlášky a rady na plánovanie rozpočtu</a:t>
            </a:r>
          </a:p>
          <a:p>
            <a:pPr algn="ctr" defTabSz="914377" latinLnBrk="1">
              <a:buClrTx/>
              <a:defRPr/>
            </a:pPr>
            <a:r>
              <a:rPr lang="sk-SK" altLang="ko-KR" kern="1200" dirty="0">
                <a:solidFill>
                  <a:srgbClr val="57A7BD"/>
                </a:solidFill>
                <a:cs typeface="Arial" pitchFamily="34" charset="0"/>
              </a:rPr>
              <a:t>(december / január)</a:t>
            </a:r>
            <a:endParaRPr lang="en-US" altLang="ko-KR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4164A618-38DC-40F2-A31C-D676E75CCC14}"/>
              </a:ext>
            </a:extLst>
          </p:cNvPr>
          <p:cNvSpPr txBox="1"/>
          <p:nvPr/>
        </p:nvSpPr>
        <p:spPr>
          <a:xfrm>
            <a:off x="5438076" y="2949424"/>
            <a:ext cx="241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latinLnBrk="1">
              <a:buClrTx/>
              <a:defRPr/>
            </a:pPr>
            <a:r>
              <a:rPr lang="sk-SK" altLang="ko-KR" sz="1600" b="1" u="sng" kern="1200" dirty="0">
                <a:solidFill>
                  <a:srgbClr val="57A7BD"/>
                </a:solidFill>
                <a:cs typeface="Arial" pitchFamily="34" charset="0"/>
              </a:rPr>
              <a:t>www.erasmusplus.sk</a:t>
            </a:r>
            <a:endParaRPr lang="ko-KR" altLang="en-US" sz="1600" b="1" u="sng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6CD41419-C211-4E90-B9F2-5315701936FD}"/>
              </a:ext>
            </a:extLst>
          </p:cNvPr>
          <p:cNvSpPr txBox="1"/>
          <p:nvPr/>
        </p:nvSpPr>
        <p:spPr>
          <a:xfrm>
            <a:off x="5699667" y="3310409"/>
            <a:ext cx="2202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latinLnBrk="1">
              <a:buClrTx/>
              <a:defRPr/>
            </a:pPr>
            <a:r>
              <a:rPr lang="sk-SK" altLang="ko-KR" sz="1300" kern="1200" dirty="0">
                <a:solidFill>
                  <a:srgbClr val="57A7BD"/>
                </a:solidFill>
                <a:cs typeface="Arial" pitchFamily="34" charset="0"/>
              </a:rPr>
              <a:t>Aktuálne podujatia</a:t>
            </a:r>
          </a:p>
          <a:p>
            <a:pPr defTabSz="914377" latinLnBrk="1">
              <a:buClrTx/>
              <a:defRPr/>
            </a:pPr>
            <a:r>
              <a:rPr lang="sk-SK" altLang="ko-KR" sz="1300" kern="1200" dirty="0">
                <a:solidFill>
                  <a:srgbClr val="57A7BD"/>
                </a:solidFill>
                <a:cs typeface="Arial" pitchFamily="34" charset="0"/>
              </a:rPr>
              <a:t>sekcia Ako získať grant, Príručka pre žiadateľov, Inštrukcie, Harmonogram</a:t>
            </a:r>
          </a:p>
          <a:p>
            <a:pPr defTabSz="914377" latinLnBrk="1">
              <a:buClrTx/>
              <a:defRPr/>
            </a:pPr>
            <a:endParaRPr lang="en-US" altLang="ko-KR" sz="1200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169A544C-BD1E-47EA-908E-AAFA13EAC8CA}"/>
              </a:ext>
            </a:extLst>
          </p:cNvPr>
          <p:cNvGrpSpPr/>
          <p:nvPr/>
        </p:nvGrpSpPr>
        <p:grpSpPr>
          <a:xfrm>
            <a:off x="3595983" y="1885167"/>
            <a:ext cx="3600400" cy="432048"/>
            <a:chOff x="2267744" y="3939902"/>
            <a:chExt cx="3600400" cy="432048"/>
          </a:xfrm>
        </p:grpSpPr>
        <p:pic>
          <p:nvPicPr>
            <p:cNvPr id="40" name="Picture 3" descr="C:\Users\izakova\Desktop\ico2_SV.png">
              <a:extLst>
                <a:ext uri="{FF2B5EF4-FFF2-40B4-BE49-F238E27FC236}">
                  <a16:creationId xmlns:a16="http://schemas.microsoft.com/office/drawing/2014/main" id="{E7B0EDF0-891C-4B8C-B203-0BAC27360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939902"/>
              <a:ext cx="432048" cy="41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izakova\Desktop\ico2_OV.png">
              <a:extLst>
                <a:ext uri="{FF2B5EF4-FFF2-40B4-BE49-F238E27FC236}">
                  <a16:creationId xmlns:a16="http://schemas.microsoft.com/office/drawing/2014/main" id="{F0C4A9C5-CAE4-482A-9462-CAD32678B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939902"/>
              <a:ext cx="432048" cy="4102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2" name="Picture 2" descr="C:\Users\izakova\Desktop\ico2_VD.png">
              <a:extLst>
                <a:ext uri="{FF2B5EF4-FFF2-40B4-BE49-F238E27FC236}">
                  <a16:creationId xmlns:a16="http://schemas.microsoft.com/office/drawing/2014/main" id="{DE1B1F65-995F-4E31-901B-7AB78B5C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51920" y="3939902"/>
              <a:ext cx="432048" cy="432048"/>
            </a:xfrm>
            <a:prstGeom prst="rect">
              <a:avLst/>
            </a:prstGeom>
            <a:ln w="25400" cap="flat" cmpd="sng" algn="ctr">
              <a:noFill/>
              <a:prstDash val="solid"/>
              <a:miter lim="800000"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3" name="Picture 6" descr="C:\Users\izakova\Desktop\ico2_VS.png">
              <a:extLst>
                <a:ext uri="{FF2B5EF4-FFF2-40B4-BE49-F238E27FC236}">
                  <a16:creationId xmlns:a16="http://schemas.microsoft.com/office/drawing/2014/main" id="{A9CAB51F-4229-4C1D-9D57-465AF120A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3939902"/>
              <a:ext cx="432048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4" name="Picture 5" descr="C:\Users\izakova\Desktop\ico2_MS.png">
              <a:extLst>
                <a:ext uri="{FF2B5EF4-FFF2-40B4-BE49-F238E27FC236}">
                  <a16:creationId xmlns:a16="http://schemas.microsoft.com/office/drawing/2014/main" id="{03245911-6B52-4631-9484-8CE48ABCF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39902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extBox 21">
            <a:extLst>
              <a:ext uri="{FF2B5EF4-FFF2-40B4-BE49-F238E27FC236}">
                <a16:creationId xmlns:a16="http://schemas.microsoft.com/office/drawing/2014/main" id="{816F2EC7-F6FD-46F9-943E-41ABBD04D85D}"/>
              </a:ext>
            </a:extLst>
          </p:cNvPr>
          <p:cNvSpPr txBox="1"/>
          <p:nvPr/>
        </p:nvSpPr>
        <p:spPr>
          <a:xfrm>
            <a:off x="824183" y="7990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latinLnBrk="1">
              <a:buClrTx/>
              <a:defRPr/>
            </a:pPr>
            <a:r>
              <a:rPr lang="sk-SK" altLang="ko-KR" sz="2000" b="1" kern="1200" dirty="0">
                <a:solidFill>
                  <a:srgbClr val="57A7BD"/>
                </a:solidFill>
                <a:cs typeface="Arial" pitchFamily="34" charset="0"/>
              </a:rPr>
              <a:t>Výzva na predkladanie návrhov projektov </a:t>
            </a:r>
          </a:p>
          <a:p>
            <a:pPr algn="ctr" defTabSz="914377" latinLnBrk="1">
              <a:buClrTx/>
              <a:defRPr/>
            </a:pPr>
            <a:r>
              <a:rPr lang="sk-SK" altLang="ko-KR" sz="2000" b="1" kern="1200" dirty="0">
                <a:solidFill>
                  <a:srgbClr val="57A7BD"/>
                </a:solidFill>
                <a:cs typeface="Arial" pitchFamily="34" charset="0"/>
              </a:rPr>
              <a:t>v programe Erasmus+</a:t>
            </a:r>
            <a:endParaRPr lang="ko-KR" altLang="en-US" sz="2000" b="1" kern="1200" dirty="0">
              <a:solidFill>
                <a:srgbClr val="57A7BD"/>
              </a:solidFill>
              <a:cs typeface="Arial" pitchFamily="34" charset="0"/>
            </a:endParaRPr>
          </a:p>
        </p:txBody>
      </p:sp>
      <p:pic>
        <p:nvPicPr>
          <p:cNvPr id="46" name="Picture 30" descr="LOGO SAAIC.JPG">
            <a:extLst>
              <a:ext uri="{FF2B5EF4-FFF2-40B4-BE49-F238E27FC236}">
                <a16:creationId xmlns:a16="http://schemas.microsoft.com/office/drawing/2014/main" id="{7DA7455C-D7C5-438E-87C6-EAD5B8E376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31279" y="1057134"/>
            <a:ext cx="1984695" cy="847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k-SK" sz="2400" dirty="0"/>
              <a:t>Kde hľadať?</a:t>
            </a:r>
            <a:endParaRPr sz="2400" dirty="0"/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5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09040B9-3CC2-4C17-8A01-248C9233A6B0}"/>
              </a:ext>
            </a:extLst>
          </p:cNvPr>
          <p:cNvGrpSpPr/>
          <p:nvPr/>
        </p:nvGrpSpPr>
        <p:grpSpPr>
          <a:xfrm>
            <a:off x="7261051" y="1604734"/>
            <a:ext cx="1512168" cy="1486291"/>
            <a:chOff x="7164288" y="446969"/>
            <a:chExt cx="1512168" cy="148629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829D679-D4E8-46B0-867A-488D95539F0E}"/>
                </a:ext>
              </a:extLst>
            </p:cNvPr>
            <p:cNvSpPr/>
            <p:nvPr/>
          </p:nvSpPr>
          <p:spPr>
            <a:xfrm>
              <a:off x="7164288" y="446969"/>
              <a:ext cx="1512168" cy="1486290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5EC31F11-37BD-4582-9A5C-F28EB8E49524}"/>
                </a:ext>
              </a:extLst>
            </p:cNvPr>
            <p:cNvSpPr txBox="1"/>
            <p:nvPr/>
          </p:nvSpPr>
          <p:spPr>
            <a:xfrm>
              <a:off x="7319087" y="515504"/>
              <a:ext cx="1224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School </a:t>
              </a:r>
            </a:p>
            <a:p>
              <a:pPr marL="171446" indent="-171446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Education</a:t>
              </a:r>
            </a:p>
            <a:p>
              <a:pPr marL="171446" indent="-171446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Gateway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9EE619DB-1A06-43E5-8ECB-A07A86A85794}"/>
                </a:ext>
              </a:extLst>
            </p:cNvPr>
            <p:cNvSpPr txBox="1"/>
            <p:nvPr/>
          </p:nvSpPr>
          <p:spPr>
            <a:xfrm>
              <a:off x="7308304" y="1343414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dirty="0">
                  <a:solidFill>
                    <a:schemeClr val="bg1"/>
                  </a:solidFill>
                </a:rPr>
                <a:t>(kurzy, publikácie, </a:t>
              </a:r>
            </a:p>
            <a:p>
              <a:r>
                <a:rPr lang="sk-SK" sz="1000" dirty="0">
                  <a:solidFill>
                    <a:schemeClr val="bg1"/>
                  </a:solidFill>
                </a:rPr>
                <a:t>stáže, hospitácie)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A91D351-F301-4ADA-B67C-E9C1A13FA9DA}"/>
              </a:ext>
            </a:extLst>
          </p:cNvPr>
          <p:cNvGrpSpPr/>
          <p:nvPr/>
        </p:nvGrpSpPr>
        <p:grpSpPr>
          <a:xfrm>
            <a:off x="6190639" y="164492"/>
            <a:ext cx="1584176" cy="1486290"/>
            <a:chOff x="5148064" y="987210"/>
            <a:chExt cx="1584176" cy="1486290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6FAC3F96-A019-4538-9DF7-6F02CA168D31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FF9966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69DBBE9A-0F7C-49BD-A7BF-70F9137F777D}"/>
                </a:ext>
              </a:extLst>
            </p:cNvPr>
            <p:cNvSpPr txBox="1"/>
            <p:nvPr/>
          </p:nvSpPr>
          <p:spPr>
            <a:xfrm>
              <a:off x="5220072" y="127524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eTWINNING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3B615723-106B-4E43-B99D-2F36FE80A7B1}"/>
                </a:ext>
              </a:extLst>
            </p:cNvPr>
            <p:cNvSpPr txBox="1"/>
            <p:nvPr/>
          </p:nvSpPr>
          <p:spPr>
            <a:xfrm>
              <a:off x="5148064" y="1656848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(elektronická spolupráca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škôl, hľadanie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partnerov, webináre)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DBA3AD2-09A5-48EA-8AAE-CE9C235A504D}"/>
              </a:ext>
            </a:extLst>
          </p:cNvPr>
          <p:cNvGrpSpPr/>
          <p:nvPr/>
        </p:nvGrpSpPr>
        <p:grpSpPr>
          <a:xfrm>
            <a:off x="5077419" y="1857902"/>
            <a:ext cx="1559316" cy="1486290"/>
            <a:chOff x="7207420" y="2290301"/>
            <a:chExt cx="1559316" cy="1486290"/>
          </a:xfrm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BEDD881A-4A46-4849-9D78-0A4F05BD8152}"/>
                </a:ext>
              </a:extLst>
            </p:cNvPr>
            <p:cNvSpPr/>
            <p:nvPr/>
          </p:nvSpPr>
          <p:spPr>
            <a:xfrm>
              <a:off x="7207420" y="2290301"/>
              <a:ext cx="1512168" cy="1486290"/>
            </a:xfrm>
            <a:prstGeom prst="ellipse">
              <a:avLst/>
            </a:prstGeom>
            <a:solidFill>
              <a:srgbClr val="FF66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7B175857-667C-4FD2-A7DC-1E1AB219F655}"/>
                </a:ext>
              </a:extLst>
            </p:cNvPr>
            <p:cNvSpPr txBox="1"/>
            <p:nvPr/>
          </p:nvSpPr>
          <p:spPr>
            <a:xfrm>
              <a:off x="7329871" y="2632248"/>
              <a:ext cx="1224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EPALE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B3986FA6-7CD1-4F96-8CA0-3F77FACE1BB9}"/>
                </a:ext>
              </a:extLst>
            </p:cNvPr>
            <p:cNvSpPr txBox="1"/>
            <p:nvPr/>
          </p:nvSpPr>
          <p:spPr>
            <a:xfrm>
              <a:off x="7207420" y="3042730"/>
              <a:ext cx="15593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(vzdelávanie dospelých,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kurzy, stáže, hľadanie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partnerov)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9CBC161-26D0-4F96-B6CC-6740C9A37E16}"/>
              </a:ext>
            </a:extLst>
          </p:cNvPr>
          <p:cNvGrpSpPr/>
          <p:nvPr/>
        </p:nvGrpSpPr>
        <p:grpSpPr>
          <a:xfrm>
            <a:off x="6193865" y="3344193"/>
            <a:ext cx="1584176" cy="1486291"/>
            <a:chOff x="5086839" y="2808976"/>
            <a:chExt cx="1584176" cy="1486290"/>
          </a:xfrm>
        </p:grpSpPr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FD876FB-F53B-4C92-9F63-FADD2DDF0D7F}"/>
                </a:ext>
              </a:extLst>
            </p:cNvPr>
            <p:cNvSpPr/>
            <p:nvPr/>
          </p:nvSpPr>
          <p:spPr>
            <a:xfrm>
              <a:off x="5148064" y="2808976"/>
              <a:ext cx="1512168" cy="1486290"/>
            </a:xfrm>
            <a:prstGeom prst="ellipse">
              <a:avLst/>
            </a:prstGeom>
            <a:solidFill>
              <a:srgbClr val="FF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2CA63CDE-15F0-4074-A2D0-AF63EB4F7352}"/>
                </a:ext>
              </a:extLst>
            </p:cNvPr>
            <p:cNvSpPr txBox="1"/>
            <p:nvPr/>
          </p:nvSpPr>
          <p:spPr>
            <a:xfrm>
              <a:off x="5148064" y="315823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erasmobility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77E1BDD0-0A95-4D98-BA88-98E3486C6BD6}"/>
                </a:ext>
              </a:extLst>
            </p:cNvPr>
            <p:cNvSpPr txBox="1"/>
            <p:nvPr/>
          </p:nvSpPr>
          <p:spPr>
            <a:xfrm>
              <a:off x="5086839" y="3622630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(vyhľadávanie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 v OVP)</a:t>
              </a:r>
            </a:p>
          </p:txBody>
        </p:sp>
      </p:grpSp>
      <p:sp>
        <p:nvSpPr>
          <p:cNvPr id="21" name="TextBox 30">
            <a:extLst>
              <a:ext uri="{FF2B5EF4-FFF2-40B4-BE49-F238E27FC236}">
                <a16:creationId xmlns:a16="http://schemas.microsoft.com/office/drawing/2014/main" id="{B79F2D12-6C87-43F5-8F6E-A27DB8DC3A31}"/>
              </a:ext>
            </a:extLst>
          </p:cNvPr>
          <p:cNvSpPr txBox="1"/>
          <p:nvPr/>
        </p:nvSpPr>
        <p:spPr>
          <a:xfrm>
            <a:off x="375741" y="4341676"/>
            <a:ext cx="565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www.ec.europa.eu/programmes/erasmus-plus/projects/</a:t>
            </a:r>
            <a:endParaRPr lang="sk-SK" altLang="sk-SK" sz="16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sk-SK" dirty="0"/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817439A9-6C8F-4BBF-962D-8F26F21DFE72}"/>
              </a:ext>
            </a:extLst>
          </p:cNvPr>
          <p:cNvSpPr txBox="1"/>
          <p:nvPr/>
        </p:nvSpPr>
        <p:spPr>
          <a:xfrm>
            <a:off x="375741" y="4052972"/>
            <a:ext cx="565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www.erasmusplus.sk</a:t>
            </a:r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– Knižnica - Kompendiá</a:t>
            </a:r>
          </a:p>
          <a:p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7" descr="LOGO SAAIC.JPG">
            <a:extLst>
              <a:ext uri="{FF2B5EF4-FFF2-40B4-BE49-F238E27FC236}">
                <a16:creationId xmlns:a16="http://schemas.microsoft.com/office/drawing/2014/main" id="{371DC42E-B6DC-4C8C-B845-8193E55C9B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44" y="4747049"/>
            <a:ext cx="864096" cy="307048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144A0AA2-966D-4A46-8504-377C92B15D33}"/>
              </a:ext>
            </a:extLst>
          </p:cNvPr>
          <p:cNvGrpSpPr/>
          <p:nvPr/>
        </p:nvGrpSpPr>
        <p:grpSpPr>
          <a:xfrm>
            <a:off x="1983060" y="1867634"/>
            <a:ext cx="2939560" cy="2181848"/>
            <a:chOff x="2022991" y="1726771"/>
            <a:chExt cx="2787594" cy="206420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9A80560-0488-41E3-BB05-0B1D67CFD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t="3663" r="14634" b="6215"/>
            <a:stretch/>
          </p:blipFill>
          <p:spPr bwMode="auto">
            <a:xfrm>
              <a:off x="2128769" y="1795182"/>
              <a:ext cx="2627765" cy="168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Google Shape;585;p37">
              <a:extLst>
                <a:ext uri="{FF2B5EF4-FFF2-40B4-BE49-F238E27FC236}">
                  <a16:creationId xmlns:a16="http://schemas.microsoft.com/office/drawing/2014/main" id="{CA2FD616-D4AF-41EA-9583-220185E5FE5D}"/>
                </a:ext>
              </a:extLst>
            </p:cNvPr>
            <p:cNvSpPr/>
            <p:nvPr/>
          </p:nvSpPr>
          <p:spPr>
            <a:xfrm>
              <a:off x="2022991" y="1726771"/>
              <a:ext cx="2787594" cy="2064201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A6BCC9"/>
            </a:solidFill>
            <a:ln w="9525" cap="flat" cmpd="sng">
              <a:solidFill>
                <a:srgbClr val="DEE9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FD4319A-2437-4DBF-91C6-93444A08A66C}"/>
              </a:ext>
            </a:extLst>
          </p:cNvPr>
          <p:cNvGrpSpPr/>
          <p:nvPr/>
        </p:nvGrpSpPr>
        <p:grpSpPr>
          <a:xfrm>
            <a:off x="833719" y="1968489"/>
            <a:ext cx="620747" cy="652264"/>
            <a:chOff x="3763621" y="2618813"/>
            <a:chExt cx="285161" cy="291130"/>
          </a:xfrm>
        </p:grpSpPr>
        <p:sp>
          <p:nvSpPr>
            <p:cNvPr id="31" name="Google Shape;781;p41">
              <a:extLst>
                <a:ext uri="{FF2B5EF4-FFF2-40B4-BE49-F238E27FC236}">
                  <a16:creationId xmlns:a16="http://schemas.microsoft.com/office/drawing/2014/main" id="{2AF6BABE-D970-41C5-9ACC-6F7EA35107EC}"/>
                </a:ext>
              </a:extLst>
            </p:cNvPr>
            <p:cNvSpPr/>
            <p:nvPr/>
          </p:nvSpPr>
          <p:spPr>
            <a:xfrm>
              <a:off x="3763621" y="2618813"/>
              <a:ext cx="220044" cy="220063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782;p41">
              <a:extLst>
                <a:ext uri="{FF2B5EF4-FFF2-40B4-BE49-F238E27FC236}">
                  <a16:creationId xmlns:a16="http://schemas.microsoft.com/office/drawing/2014/main" id="{156BFC64-AC83-449F-9904-C74DF406B69B}"/>
                </a:ext>
              </a:extLst>
            </p:cNvPr>
            <p:cNvSpPr/>
            <p:nvPr/>
          </p:nvSpPr>
          <p:spPr>
            <a:xfrm>
              <a:off x="3789152" y="2644344"/>
              <a:ext cx="168983" cy="168983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3" name="Google Shape;783;p41">
              <a:extLst>
                <a:ext uri="{FF2B5EF4-FFF2-40B4-BE49-F238E27FC236}">
                  <a16:creationId xmlns:a16="http://schemas.microsoft.com/office/drawing/2014/main" id="{42C3B708-F795-4DCB-8EA7-7C04F3EAC488}"/>
                </a:ext>
              </a:extLst>
            </p:cNvPr>
            <p:cNvSpPr/>
            <p:nvPr/>
          </p:nvSpPr>
          <p:spPr>
            <a:xfrm>
              <a:off x="3814263" y="2669892"/>
              <a:ext cx="59170" cy="5917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784;p41">
              <a:extLst>
                <a:ext uri="{FF2B5EF4-FFF2-40B4-BE49-F238E27FC236}">
                  <a16:creationId xmlns:a16="http://schemas.microsoft.com/office/drawing/2014/main" id="{A88C1418-277C-4156-92C5-B1AC1D41101A}"/>
                </a:ext>
              </a:extLst>
            </p:cNvPr>
            <p:cNvSpPr/>
            <p:nvPr/>
          </p:nvSpPr>
          <p:spPr>
            <a:xfrm>
              <a:off x="3941101" y="2802664"/>
              <a:ext cx="107681" cy="107279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" name="TextBox 29">
            <a:extLst>
              <a:ext uri="{FF2B5EF4-FFF2-40B4-BE49-F238E27FC236}">
                <a16:creationId xmlns:a16="http://schemas.microsoft.com/office/drawing/2014/main" id="{48742980-25A8-4DBC-9916-91CD81131F46}"/>
              </a:ext>
            </a:extLst>
          </p:cNvPr>
          <p:cNvSpPr txBox="1"/>
          <p:nvPr/>
        </p:nvSpPr>
        <p:spPr>
          <a:xfrm>
            <a:off x="-416348" y="171236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informácie</a:t>
            </a: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F905B750-CA4E-4189-A882-F27FFE331EA0}"/>
              </a:ext>
            </a:extLst>
          </p:cNvPr>
          <p:cNvSpPr txBox="1"/>
          <p:nvPr/>
        </p:nvSpPr>
        <p:spPr>
          <a:xfrm>
            <a:off x="315921" y="268808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inšpiráciu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C5CA6180-CDDC-458D-9415-9078EAC06934}"/>
              </a:ext>
            </a:extLst>
          </p:cNvPr>
          <p:cNvSpPr txBox="1"/>
          <p:nvPr/>
        </p:nvSpPr>
        <p:spPr>
          <a:xfrm>
            <a:off x="312555" y="87958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projektových partnerov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8FE2281F-9484-4493-9721-B97BCE2C865D}"/>
              </a:ext>
            </a:extLst>
          </p:cNvPr>
          <p:cNvSpPr txBox="1"/>
          <p:nvPr/>
        </p:nvSpPr>
        <p:spPr>
          <a:xfrm>
            <a:off x="800760" y="174531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kurzy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7C53E66C-F729-4F19-B44B-C0710B03E5EB}"/>
              </a:ext>
            </a:extLst>
          </p:cNvPr>
          <p:cNvSpPr txBox="1"/>
          <p:nvPr/>
        </p:nvSpPr>
        <p:spPr>
          <a:xfrm>
            <a:off x="-352390" y="217159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err="1">
                <a:solidFill>
                  <a:schemeClr val="bg1"/>
                </a:solidFill>
              </a:rPr>
              <a:t>webináre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065A57EA-3336-4A71-9B26-CEC7D90D444B}"/>
              </a:ext>
            </a:extLst>
          </p:cNvPr>
          <p:cNvSpPr txBox="1"/>
          <p:nvPr/>
        </p:nvSpPr>
        <p:spPr>
          <a:xfrm>
            <a:off x="880791" y="223477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stáže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6BEF0623-BD64-4AD3-A770-F2E0605BDECB}"/>
              </a:ext>
            </a:extLst>
          </p:cNvPr>
          <p:cNvGrpSpPr/>
          <p:nvPr/>
        </p:nvGrpSpPr>
        <p:grpSpPr>
          <a:xfrm>
            <a:off x="3855032" y="228999"/>
            <a:ext cx="1666967" cy="1486291"/>
            <a:chOff x="5065273" y="987210"/>
            <a:chExt cx="1666967" cy="1486290"/>
          </a:xfrm>
        </p:grpSpPr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193A2EBE-1491-4F40-B76F-D40EF1C0657B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FF7C8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DC3D6A3C-B733-4FE7-81BC-2EF9740A2581}"/>
                </a:ext>
              </a:extLst>
            </p:cNvPr>
            <p:cNvSpPr txBox="1"/>
            <p:nvPr/>
          </p:nvSpPr>
          <p:spPr>
            <a:xfrm>
              <a:off x="5065273" y="1415395"/>
              <a:ext cx="1666967" cy="33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ctr"/>
              <a:r>
                <a:rPr lang="sk-SK" altLang="ko-KR" sz="1551" b="1" dirty="0" err="1">
                  <a:solidFill>
                    <a:schemeClr val="bg1"/>
                  </a:solidFill>
                  <a:cs typeface="Arial" pitchFamily="34" charset="0"/>
                </a:rPr>
                <a:t>erasmusintern</a:t>
              </a:r>
              <a:endParaRPr lang="ko-KR" altLang="en-US" sz="1551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id="{EBE6FD3D-3277-450C-B035-06504D756A2B}"/>
                </a:ext>
              </a:extLst>
            </p:cNvPr>
            <p:cNvSpPr txBox="1"/>
            <p:nvPr/>
          </p:nvSpPr>
          <p:spPr>
            <a:xfrm>
              <a:off x="5112060" y="1702446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(vyhľadávanie pracovných/ odborných stáží v OVP a VŠ)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29;p31">
            <a:extLst>
              <a:ext uri="{FF2B5EF4-FFF2-40B4-BE49-F238E27FC236}">
                <a16:creationId xmlns:a16="http://schemas.microsoft.com/office/drawing/2014/main" id="{CF52BFC0-89A6-487C-AF7D-FD54BF5B1F14}"/>
              </a:ext>
            </a:extLst>
          </p:cNvPr>
          <p:cNvSpPr/>
          <p:nvPr/>
        </p:nvSpPr>
        <p:spPr>
          <a:xfrm>
            <a:off x="7632743" y="1923635"/>
            <a:ext cx="1069200" cy="10595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9" name="Google Shape;529;p31"/>
          <p:cNvSpPr/>
          <p:nvPr/>
        </p:nvSpPr>
        <p:spPr>
          <a:xfrm rot="783025">
            <a:off x="4856408" y="412409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 rot="20265321">
            <a:off x="3735893" y="146169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2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 rot="3218482">
            <a:off x="2614929" y="48150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chemeClr val="tx2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Google Shape;533;p31"/>
          <p:cNvCxnSpPr>
            <a:cxnSpLocks/>
            <a:endCxn id="531" idx="4"/>
          </p:cNvCxnSpPr>
          <p:nvPr/>
        </p:nvCxnSpPr>
        <p:spPr>
          <a:xfrm flipV="1">
            <a:off x="1708152" y="1333034"/>
            <a:ext cx="1010855" cy="430408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5" name="Google Shape;535;p31"/>
          <p:cNvCxnSpPr>
            <a:cxnSpLocks/>
            <a:stCxn id="24" idx="4"/>
          </p:cNvCxnSpPr>
          <p:nvPr/>
        </p:nvCxnSpPr>
        <p:spPr>
          <a:xfrm>
            <a:off x="8167345" y="2983187"/>
            <a:ext cx="443257" cy="1302259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cxnSpLocks/>
            <a:stCxn id="531" idx="6"/>
            <a:endCxn id="530" idx="1"/>
          </p:cNvCxnSpPr>
          <p:nvPr/>
        </p:nvCxnSpPr>
        <p:spPr>
          <a:xfrm>
            <a:off x="3466461" y="1446629"/>
            <a:ext cx="311044" cy="34288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5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CA6B63F-7D7D-4CBB-A425-62082AD77B27}"/>
              </a:ext>
            </a:extLst>
          </p:cNvPr>
          <p:cNvSpPr txBox="1"/>
          <p:nvPr/>
        </p:nvSpPr>
        <p:spPr>
          <a:xfrm>
            <a:off x="3807869" y="1667333"/>
            <a:ext cx="9252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1997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Slovensko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1. výzva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55787EC-A230-4F3C-9BD8-9D15F73597AB}"/>
              </a:ext>
            </a:extLst>
          </p:cNvPr>
          <p:cNvSpPr txBox="1"/>
          <p:nvPr/>
        </p:nvSpPr>
        <p:spPr>
          <a:xfrm>
            <a:off x="4970063" y="621780"/>
            <a:ext cx="8418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do 2006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program </a:t>
            </a:r>
          </a:p>
          <a:p>
            <a:pPr algn="ctr"/>
            <a:r>
              <a:rPr lang="sk-SK" sz="1300" dirty="0" err="1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Socrates</a:t>
            </a:r>
            <a:endParaRPr lang="sk-SK" sz="1300" dirty="0">
              <a:solidFill>
                <a:schemeClr val="tx2">
                  <a:lumMod val="50000"/>
                </a:schemeClr>
              </a:solidFill>
              <a:latin typeface="Lato Light" panose="020B0604020202020204" charset="-18"/>
            </a:endParaRPr>
          </a:p>
        </p:txBody>
      </p:sp>
      <p:sp>
        <p:nvSpPr>
          <p:cNvPr id="22" name="Google Shape;529;p31">
            <a:extLst>
              <a:ext uri="{FF2B5EF4-FFF2-40B4-BE49-F238E27FC236}">
                <a16:creationId xmlns:a16="http://schemas.microsoft.com/office/drawing/2014/main" id="{F3532626-39B5-4D1E-883C-B16ABFAC6AA4}"/>
              </a:ext>
            </a:extLst>
          </p:cNvPr>
          <p:cNvSpPr/>
          <p:nvPr/>
        </p:nvSpPr>
        <p:spPr>
          <a:xfrm rot="20916922">
            <a:off x="5723767" y="1616166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529;p31">
            <a:extLst>
              <a:ext uri="{FF2B5EF4-FFF2-40B4-BE49-F238E27FC236}">
                <a16:creationId xmlns:a16="http://schemas.microsoft.com/office/drawing/2014/main" id="{3DD9FB57-2402-45D9-B497-1BB9CEB92F02}"/>
              </a:ext>
            </a:extLst>
          </p:cNvPr>
          <p:cNvSpPr/>
          <p:nvPr/>
        </p:nvSpPr>
        <p:spPr>
          <a:xfrm rot="21075314">
            <a:off x="6965651" y="44387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5" name="Google Shape;536;p31">
            <a:extLst>
              <a:ext uri="{FF2B5EF4-FFF2-40B4-BE49-F238E27FC236}">
                <a16:creationId xmlns:a16="http://schemas.microsoft.com/office/drawing/2014/main" id="{BCFE6BC3-62C4-4458-AA4A-67A19FA2214D}"/>
              </a:ext>
            </a:extLst>
          </p:cNvPr>
          <p:cNvCxnSpPr>
            <a:cxnSpLocks/>
            <a:stCxn id="529" idx="3"/>
          </p:cNvCxnSpPr>
          <p:nvPr/>
        </p:nvCxnSpPr>
        <p:spPr>
          <a:xfrm flipH="1">
            <a:off x="4673941" y="1229907"/>
            <a:ext cx="263455" cy="396781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536;p31">
            <a:extLst>
              <a:ext uri="{FF2B5EF4-FFF2-40B4-BE49-F238E27FC236}">
                <a16:creationId xmlns:a16="http://schemas.microsoft.com/office/drawing/2014/main" id="{17FE6327-6D29-4644-A7C7-1A1D5833ECE3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836007" y="1224693"/>
            <a:ext cx="316835" cy="401992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" name="BlokTextu 47">
            <a:extLst>
              <a:ext uri="{FF2B5EF4-FFF2-40B4-BE49-F238E27FC236}">
                <a16:creationId xmlns:a16="http://schemas.microsoft.com/office/drawing/2014/main" id="{B68CB3EA-DB28-4AA7-AEE6-C8E458BA81D7}"/>
              </a:ext>
            </a:extLst>
          </p:cNvPr>
          <p:cNvSpPr txBox="1"/>
          <p:nvPr/>
        </p:nvSpPr>
        <p:spPr>
          <a:xfrm>
            <a:off x="2535107" y="844020"/>
            <a:ext cx="1228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E6A32A"/>
                </a:solidFill>
                <a:latin typeface="Lato Light" panose="020B0604020202020204" charset="-18"/>
              </a:rPr>
              <a:t>1987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1FCD7523-495E-4161-8460-5B2CD1DE9C87}"/>
              </a:ext>
            </a:extLst>
          </p:cNvPr>
          <p:cNvSpPr txBox="1"/>
          <p:nvPr/>
        </p:nvSpPr>
        <p:spPr>
          <a:xfrm>
            <a:off x="5658227" y="1763445"/>
            <a:ext cx="115448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100" b="1" dirty="0">
                <a:solidFill>
                  <a:srgbClr val="E6A32A"/>
                </a:solidFill>
                <a:latin typeface="Lato Light" panose="020B0604020202020204" charset="-18"/>
              </a:rPr>
              <a:t>2007 - 2013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Erasmus – súčasť 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Programu 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celoživotného 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vzdelávania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1D208098-C9B8-4B97-A4D3-22937FB0FF91}"/>
              </a:ext>
            </a:extLst>
          </p:cNvPr>
          <p:cNvSpPr txBox="1"/>
          <p:nvPr/>
        </p:nvSpPr>
        <p:spPr>
          <a:xfrm>
            <a:off x="6961485" y="732254"/>
            <a:ext cx="10775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2014 - 2020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Erasmus+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66E2774C-6112-4D59-A384-FAC1BF686E60}"/>
              </a:ext>
            </a:extLst>
          </p:cNvPr>
          <p:cNvSpPr txBox="1"/>
          <p:nvPr/>
        </p:nvSpPr>
        <p:spPr>
          <a:xfrm>
            <a:off x="7631675" y="2292049"/>
            <a:ext cx="10775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2021 - 2027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(Erasmus+)</a:t>
            </a:r>
          </a:p>
        </p:txBody>
      </p:sp>
      <p:cxnSp>
        <p:nvCxnSpPr>
          <p:cNvPr id="30" name="Google Shape;536;p31">
            <a:extLst>
              <a:ext uri="{FF2B5EF4-FFF2-40B4-BE49-F238E27FC236}">
                <a16:creationId xmlns:a16="http://schemas.microsoft.com/office/drawing/2014/main" id="{A2A2A1A6-9F4E-4B7C-A1A2-C450865F3D22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6701281" y="1409569"/>
            <a:ext cx="482816" cy="420852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" name="Obdĺžnik: zaoblené rohy 50">
            <a:extLst>
              <a:ext uri="{FF2B5EF4-FFF2-40B4-BE49-F238E27FC236}">
                <a16:creationId xmlns:a16="http://schemas.microsoft.com/office/drawing/2014/main" id="{A84DF32B-6025-42E8-A42C-992D346A6072}"/>
              </a:ext>
            </a:extLst>
          </p:cNvPr>
          <p:cNvSpPr/>
          <p:nvPr/>
        </p:nvSpPr>
        <p:spPr>
          <a:xfrm>
            <a:off x="2158256" y="4285449"/>
            <a:ext cx="4624479" cy="632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1" name="Google Shape;536;p31">
            <a:extLst>
              <a:ext uri="{FF2B5EF4-FFF2-40B4-BE49-F238E27FC236}">
                <a16:creationId xmlns:a16="http://schemas.microsoft.com/office/drawing/2014/main" id="{A636171B-141B-4EC4-9FEE-6273396554BF}"/>
              </a:ext>
            </a:extLst>
          </p:cNvPr>
          <p:cNvCxnSpPr>
            <a:cxnSpLocks/>
            <a:stCxn id="24" idx="1"/>
            <a:endCxn id="23" idx="4"/>
          </p:cNvCxnSpPr>
          <p:nvPr/>
        </p:nvCxnSpPr>
        <p:spPr>
          <a:xfrm flipH="1" flipV="1">
            <a:off x="7581530" y="1506857"/>
            <a:ext cx="207797" cy="571944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3" name="BlokTextu 32">
            <a:extLst>
              <a:ext uri="{FF2B5EF4-FFF2-40B4-BE49-F238E27FC236}">
                <a16:creationId xmlns:a16="http://schemas.microsoft.com/office/drawing/2014/main" id="{C771382E-BE8E-4BEB-A5D0-041CC365A6E4}"/>
              </a:ext>
            </a:extLst>
          </p:cNvPr>
          <p:cNvSpPr txBox="1"/>
          <p:nvPr/>
        </p:nvSpPr>
        <p:spPr>
          <a:xfrm>
            <a:off x="1236221" y="4295513"/>
            <a:ext cx="646854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1998</a:t>
            </a:r>
            <a:r>
              <a:rPr lang="sk-SK" altLang="sk-SK" sz="1300" dirty="0">
                <a:solidFill>
                  <a:srgbClr val="376092"/>
                </a:solidFill>
                <a:latin typeface="Lato Light" panose="020B0604020202020204" charset="-18"/>
              </a:rPr>
              <a:t> - 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vycestovalo </a:t>
            </a: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59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študentov, </a:t>
            </a: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6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zapojených VŠ  / rok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2019</a:t>
            </a:r>
            <a:r>
              <a:rPr lang="sk-SK" altLang="sk-SK" sz="1300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</a:rPr>
              <a:t> - 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vyše </a:t>
            </a: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14 000 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študentov, žiakov, učiteľov a pedagogických 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zamestnancov, </a:t>
            </a: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33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zapojených VŠ, vyše </a:t>
            </a:r>
            <a:r>
              <a:rPr lang="sk-SK" alt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250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organizácií / rok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4F36432B-2927-4F2D-8299-F8A902ECECF4}"/>
              </a:ext>
            </a:extLst>
          </p:cNvPr>
          <p:cNvSpPr txBox="1"/>
          <p:nvPr/>
        </p:nvSpPr>
        <p:spPr>
          <a:xfrm>
            <a:off x="1037869" y="2901169"/>
            <a:ext cx="65122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300" dirty="0">
                <a:solidFill>
                  <a:srgbClr val="0070C0"/>
                </a:solidFill>
                <a:latin typeface="Lato Light" panose="020B0604020202020204" charset="-18"/>
              </a:rPr>
              <a:t>Erasmus+ je program Európskej únie, ktorý podporuje aktivity v oblasti vzdelávania, odbornej prípravy, mládeže a športu formou grantov pre široké spektrum akcií a aktivít. </a:t>
            </a:r>
          </a:p>
          <a:p>
            <a:pPr algn="just"/>
            <a:r>
              <a:rPr lang="sk-SK" sz="1300" dirty="0">
                <a:solidFill>
                  <a:srgbClr val="0070C0"/>
                </a:solidFill>
                <a:latin typeface="Lato Light" panose="020B0604020202020204" charset="-18"/>
              </a:rPr>
              <a:t>Program dáva príležitosť študentom, žiakom odbornej prípravy, pedagogickým zamestnancom, pracovníkom s mládežou a dobrovoľníkom stráviť obdobie v zahraničí a zlepšiť tak svoje poznatky, zručnosti a zamestnateľnosť. 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8271C530-3E27-4C79-91A5-0A0DECAFD48A}"/>
              </a:ext>
            </a:extLst>
          </p:cNvPr>
          <p:cNvSpPr txBox="1"/>
          <p:nvPr/>
        </p:nvSpPr>
        <p:spPr>
          <a:xfrm>
            <a:off x="744963" y="3224335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ED17DCC8-CF13-4F05-BEA2-A46F57968208}"/>
              </a:ext>
            </a:extLst>
          </p:cNvPr>
          <p:cNvSpPr txBox="1"/>
          <p:nvPr/>
        </p:nvSpPr>
        <p:spPr>
          <a:xfrm>
            <a:off x="7464553" y="2768182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</p:txBody>
      </p:sp>
      <p:pic>
        <p:nvPicPr>
          <p:cNvPr id="85" name="Picture 30" descr="LOGO SAAIC.JPG">
            <a:extLst>
              <a:ext uri="{FF2B5EF4-FFF2-40B4-BE49-F238E27FC236}">
                <a16:creationId xmlns:a16="http://schemas.microsoft.com/office/drawing/2014/main" id="{695C7DF1-5FBE-43FA-A1DA-C964DB577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1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k-SK" dirty="0"/>
              <a:t>Ďakujeme za pozornosť</a:t>
            </a:r>
            <a:endParaRPr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B01F21E-899C-462B-A496-9231200D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52" y="84409"/>
            <a:ext cx="2149719" cy="2149719"/>
          </a:xfrm>
          <a:prstGeom prst="rect">
            <a:avLst/>
          </a:prstGeom>
        </p:spPr>
      </p:pic>
      <p:pic>
        <p:nvPicPr>
          <p:cNvPr id="4" name="Picture 30" descr="LOGO SAAIC.JPG">
            <a:extLst>
              <a:ext uri="{FF2B5EF4-FFF2-40B4-BE49-F238E27FC236}">
                <a16:creationId xmlns:a16="http://schemas.microsoft.com/office/drawing/2014/main" id="{340F4256-62B1-4060-AB7C-5152AF9DE3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6">
            <a:extLst>
              <a:ext uri="{FF2B5EF4-FFF2-40B4-BE49-F238E27FC236}">
                <a16:creationId xmlns:a16="http://schemas.microsoft.com/office/drawing/2014/main" id="{B1F9C393-F128-48B7-A8CF-7A09E32D279D}"/>
              </a:ext>
            </a:extLst>
          </p:cNvPr>
          <p:cNvSpPr/>
          <p:nvPr/>
        </p:nvSpPr>
        <p:spPr>
          <a:xfrm>
            <a:off x="6070264" y="627998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cs typeface="Arial" pitchFamily="34" charset="0"/>
              </a:rPr>
              <a:t>Centralizované aktivity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A1762D1B-4103-4021-A488-ACF007C3D881}"/>
              </a:ext>
            </a:extLst>
          </p:cNvPr>
          <p:cNvSpPr/>
          <p:nvPr/>
        </p:nvSpPr>
        <p:spPr>
          <a:xfrm>
            <a:off x="2536712" y="627998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cs typeface="Arial" pitchFamily="34" charset="0"/>
              </a:rPr>
              <a:t>Decentralizované aktivity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DB452DC-7ABD-4F71-A40C-ACCAA99D6CE4}"/>
              </a:ext>
            </a:extLst>
          </p:cNvPr>
          <p:cNvGrpSpPr/>
          <p:nvPr/>
        </p:nvGrpSpPr>
        <p:grpSpPr>
          <a:xfrm>
            <a:off x="5983669" y="1330394"/>
            <a:ext cx="890255" cy="873601"/>
            <a:chOff x="2105578" y="1779662"/>
            <a:chExt cx="1008112" cy="1008112"/>
          </a:xfrm>
        </p:grpSpPr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BA339E8D-E188-42B5-8656-A5AD59DF306D}"/>
                </a:ext>
              </a:extLst>
            </p:cNvPr>
            <p:cNvSpPr/>
            <p:nvPr/>
          </p:nvSpPr>
          <p:spPr>
            <a:xfrm>
              <a:off x="2105578" y="177966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3" descr="eacea_logo_en.jpg">
              <a:extLst>
                <a:ext uri="{FF2B5EF4-FFF2-40B4-BE49-F238E27FC236}">
                  <a16:creationId xmlns:a16="http://schemas.microsoft.com/office/drawing/2014/main" id="{86DC06F5-E703-4CA5-92AE-27877262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4126" y="2041959"/>
              <a:ext cx="771015" cy="483518"/>
            </a:xfrm>
            <a:prstGeom prst="rect">
              <a:avLst/>
            </a:prstGeom>
          </p:spPr>
        </p:pic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49E64D33-3BCF-42B4-A6E6-866B3F378270}"/>
              </a:ext>
            </a:extLst>
          </p:cNvPr>
          <p:cNvGrpSpPr/>
          <p:nvPr/>
        </p:nvGrpSpPr>
        <p:grpSpPr>
          <a:xfrm>
            <a:off x="2121527" y="1276073"/>
            <a:ext cx="890255" cy="873601"/>
            <a:chOff x="4139952" y="1491630"/>
            <a:chExt cx="1008112" cy="1008112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7CA421DB-FC6C-4385-BDAE-E2698135852A}"/>
                </a:ext>
              </a:extLst>
            </p:cNvPr>
            <p:cNvSpPr/>
            <p:nvPr/>
          </p:nvSpPr>
          <p:spPr>
            <a:xfrm>
              <a:off x="4139952" y="149163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32" descr="LOGO SAAIC.JPG">
              <a:extLst>
                <a:ext uri="{FF2B5EF4-FFF2-40B4-BE49-F238E27FC236}">
                  <a16:creationId xmlns:a16="http://schemas.microsoft.com/office/drawing/2014/main" id="{19F24810-0684-4E03-9F68-A44EF9DE6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60" y="1851670"/>
              <a:ext cx="864096" cy="307048"/>
            </a:xfrm>
            <a:prstGeom prst="rect">
              <a:avLst/>
            </a:prstGeom>
          </p:spPr>
        </p:pic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19885822-4BAD-4850-AEC1-42CE8F2E8DC8}"/>
              </a:ext>
            </a:extLst>
          </p:cNvPr>
          <p:cNvGrpSpPr/>
          <p:nvPr/>
        </p:nvGrpSpPr>
        <p:grpSpPr>
          <a:xfrm>
            <a:off x="2121527" y="3357114"/>
            <a:ext cx="890255" cy="873601"/>
            <a:chOff x="4139952" y="3435846"/>
            <a:chExt cx="1008112" cy="1008112"/>
          </a:xfrm>
        </p:grpSpPr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35F4D64D-6545-4546-8D36-72C443472C17}"/>
                </a:ext>
              </a:extLst>
            </p:cNvPr>
            <p:cNvSpPr/>
            <p:nvPr/>
          </p:nvSpPr>
          <p:spPr>
            <a:xfrm>
              <a:off x="4139952" y="343584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35" descr="vizualy-logo-iuventa_fb.jpg">
              <a:extLst>
                <a:ext uri="{FF2B5EF4-FFF2-40B4-BE49-F238E27FC236}">
                  <a16:creationId xmlns:a16="http://schemas.microsoft.com/office/drawing/2014/main" id="{E98AADF7-B280-4092-8C15-3B2C6E6E8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b="12600"/>
            <a:stretch>
              <a:fillRect/>
            </a:stretch>
          </p:blipFill>
          <p:spPr>
            <a:xfrm>
              <a:off x="4283968" y="3723878"/>
              <a:ext cx="720080" cy="485428"/>
            </a:xfrm>
            <a:prstGeom prst="rect">
              <a:avLst/>
            </a:prstGeom>
          </p:spPr>
        </p:pic>
      </p:grpSp>
      <p:sp>
        <p:nvSpPr>
          <p:cNvPr id="4" name="Obdĺžnik 3">
            <a:extLst>
              <a:ext uri="{FF2B5EF4-FFF2-40B4-BE49-F238E27FC236}">
                <a16:creationId xmlns:a16="http://schemas.microsoft.com/office/drawing/2014/main" id="{49189899-0157-4401-8C6C-162A931D7A63}"/>
              </a:ext>
            </a:extLst>
          </p:cNvPr>
          <p:cNvSpPr/>
          <p:nvPr/>
        </p:nvSpPr>
        <p:spPr>
          <a:xfrm>
            <a:off x="6070265" y="1348081"/>
            <a:ext cx="3499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-18"/>
              </a:rPr>
              <a:t>EACEA </a:t>
            </a: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Európska výkonná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agentúra pre vzdelávanie,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audiovizuálnu oblasť a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 kultúru v Bruseli</a:t>
            </a:r>
            <a:endParaRPr lang="cs-CZ" sz="1200" dirty="0">
              <a:solidFill>
                <a:srgbClr val="002060"/>
              </a:solidFill>
              <a:latin typeface="Lato Light" panose="020B0604020202020204" charset="-18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635380E0-2143-4322-ACCD-27B938A3DA98}"/>
              </a:ext>
            </a:extLst>
          </p:cNvPr>
          <p:cNvSpPr txBox="1"/>
          <p:nvPr/>
        </p:nvSpPr>
        <p:spPr>
          <a:xfrm>
            <a:off x="3011779" y="1348082"/>
            <a:ext cx="28803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k-SK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SAAIC</a:t>
            </a:r>
            <a:r>
              <a:rPr lang="sk-SK" sz="1200" b="1" dirty="0">
                <a:solidFill>
                  <a:srgbClr val="002060"/>
                </a:solidFill>
              </a:rPr>
              <a:t> </a:t>
            </a:r>
            <a:r>
              <a:rPr lang="sk-SK" sz="1200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</a:rPr>
              <a:t>Národná agentúra programu Erasmus+ pre vzdelávanie a odbornú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</a:rPr>
              <a:t>prípravu</a:t>
            </a:r>
            <a:endParaRPr lang="cs-CZ" sz="1200" dirty="0">
              <a:solidFill>
                <a:srgbClr val="002060"/>
              </a:solidFill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6DBB6250-E099-406C-BF97-68A6E47EBE33}"/>
              </a:ext>
            </a:extLst>
          </p:cNvPr>
          <p:cNvSpPr txBox="1"/>
          <p:nvPr/>
        </p:nvSpPr>
        <p:spPr>
          <a:xfrm>
            <a:off x="3083787" y="3359185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k-SK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IUVENTA</a:t>
            </a:r>
            <a:r>
              <a:rPr lang="sk-SK" sz="1200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</a:rPr>
              <a:t>Národná agentúra programu Erasmus+ pre mládež a šport</a:t>
            </a:r>
            <a:endParaRPr lang="cs-CZ" sz="1200" dirty="0">
              <a:solidFill>
                <a:srgbClr val="002060"/>
              </a:solidFill>
            </a:endParaRPr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6CB0DF88-41EF-4EF8-BD8D-DC3FE6B644E2}"/>
              </a:ext>
            </a:extLst>
          </p:cNvPr>
          <p:cNvGrpSpPr/>
          <p:nvPr/>
        </p:nvGrpSpPr>
        <p:grpSpPr>
          <a:xfrm>
            <a:off x="2304173" y="2299195"/>
            <a:ext cx="3784184" cy="753344"/>
            <a:chOff x="4932040" y="2499742"/>
            <a:chExt cx="4042410" cy="803444"/>
          </a:xfrm>
        </p:grpSpPr>
        <p:pic>
          <p:nvPicPr>
            <p:cNvPr id="54" name="Picture 3" descr="C:\Users\izakova\Desktop\ico2_SV.png">
              <a:extLst>
                <a:ext uri="{FF2B5EF4-FFF2-40B4-BE49-F238E27FC236}">
                  <a16:creationId xmlns:a16="http://schemas.microsoft.com/office/drawing/2014/main" id="{04FC81FF-3EBB-4FC7-98D5-284A4A0BE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499742"/>
              <a:ext cx="275730" cy="26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" descr="C:\Users\izakova\Desktop\ico2_OV.png">
              <a:extLst>
                <a:ext uri="{FF2B5EF4-FFF2-40B4-BE49-F238E27FC236}">
                  <a16:creationId xmlns:a16="http://schemas.microsoft.com/office/drawing/2014/main" id="{DBBB7A39-5701-4782-BC17-0D5CE22E8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2931790"/>
              <a:ext cx="275730" cy="2618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6" name="Picture 6" descr="C:\Users\izakova\Desktop\ico2_VS.png">
              <a:extLst>
                <a:ext uri="{FF2B5EF4-FFF2-40B4-BE49-F238E27FC236}">
                  <a16:creationId xmlns:a16="http://schemas.microsoft.com/office/drawing/2014/main" id="{A0F6E5B0-CD2C-4666-80EE-B6302E0C5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2499742"/>
              <a:ext cx="290517" cy="2618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7" name="Picture 2" descr="C:\Users\izakova\Desktop\ico2_VD.png">
              <a:extLst>
                <a:ext uri="{FF2B5EF4-FFF2-40B4-BE49-F238E27FC236}">
                  <a16:creationId xmlns:a16="http://schemas.microsoft.com/office/drawing/2014/main" id="{02DAB405-2685-4D02-8F75-4DA5BCE57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732240" y="2931790"/>
              <a:ext cx="304245" cy="288032"/>
            </a:xfrm>
            <a:prstGeom prst="rect">
              <a:avLst/>
            </a:prstGeom>
            <a:ln w="25400" cap="flat" cmpd="sng" algn="ctr">
              <a:noFill/>
              <a:prstDash val="solid"/>
              <a:miter lim="800000"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8" name="TextBox 43">
              <a:extLst>
                <a:ext uri="{FF2B5EF4-FFF2-40B4-BE49-F238E27FC236}">
                  <a16:creationId xmlns:a16="http://schemas.microsoft.com/office/drawing/2014/main" id="{4DB87759-0E6F-4067-8842-8FC756A243C1}"/>
                </a:ext>
              </a:extLst>
            </p:cNvPr>
            <p:cNvSpPr txBox="1"/>
            <p:nvPr/>
          </p:nvSpPr>
          <p:spPr>
            <a:xfrm>
              <a:off x="5220073" y="2499742"/>
              <a:ext cx="1505532" cy="270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1" dirty="0">
                  <a:solidFill>
                    <a:srgbClr val="002060"/>
                  </a:solidFill>
                </a:rPr>
                <a:t>Školské vzdelávanie</a:t>
              </a:r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10F5AC2A-F811-4B7A-83F1-60E174B07519}"/>
                </a:ext>
              </a:extLst>
            </p:cNvPr>
            <p:cNvSpPr txBox="1"/>
            <p:nvPr/>
          </p:nvSpPr>
          <p:spPr>
            <a:xfrm>
              <a:off x="5220073" y="2859782"/>
              <a:ext cx="1601426" cy="443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1" dirty="0">
                  <a:solidFill>
                    <a:srgbClr val="002060"/>
                  </a:solidFill>
                </a:rPr>
                <a:t>Odborné vzdelávanie </a:t>
              </a:r>
            </a:p>
            <a:p>
              <a:pPr algn="ctr"/>
              <a:r>
                <a:rPr lang="sk-SK" sz="1051" dirty="0">
                  <a:solidFill>
                    <a:srgbClr val="002060"/>
                  </a:solidFill>
                </a:rPr>
                <a:t>a príprava</a:t>
              </a:r>
            </a:p>
          </p:txBody>
        </p:sp>
        <p:sp>
          <p:nvSpPr>
            <p:cNvPr id="60" name="TextBox 46">
              <a:extLst>
                <a:ext uri="{FF2B5EF4-FFF2-40B4-BE49-F238E27FC236}">
                  <a16:creationId xmlns:a16="http://schemas.microsoft.com/office/drawing/2014/main" id="{8EC1D2BF-E5D9-4D1D-BE9A-2C1C27287C26}"/>
                </a:ext>
              </a:extLst>
            </p:cNvPr>
            <p:cNvSpPr txBox="1"/>
            <p:nvPr/>
          </p:nvSpPr>
          <p:spPr>
            <a:xfrm>
              <a:off x="7020272" y="2499742"/>
              <a:ext cx="1954178" cy="270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1" dirty="0">
                  <a:solidFill>
                    <a:srgbClr val="002060"/>
                  </a:solidFill>
                </a:rPr>
                <a:t>Vysokoškolské vzdelávanie</a:t>
              </a:r>
            </a:p>
          </p:txBody>
        </p:sp>
        <p:sp>
          <p:nvSpPr>
            <p:cNvPr id="61" name="TextBox 47">
              <a:extLst>
                <a:ext uri="{FF2B5EF4-FFF2-40B4-BE49-F238E27FC236}">
                  <a16:creationId xmlns:a16="http://schemas.microsoft.com/office/drawing/2014/main" id="{D2E08414-F949-42ED-AD10-44CA5C55A5E8}"/>
                </a:ext>
              </a:extLst>
            </p:cNvPr>
            <p:cNvSpPr txBox="1"/>
            <p:nvPr/>
          </p:nvSpPr>
          <p:spPr>
            <a:xfrm>
              <a:off x="7020273" y="2931789"/>
              <a:ext cx="1675059" cy="270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1" dirty="0">
                  <a:solidFill>
                    <a:srgbClr val="002060"/>
                  </a:solidFill>
                </a:rPr>
                <a:t>Vzdelávanie dospelých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970C149B-D177-4ADF-8972-F4446A67FA43}"/>
              </a:ext>
            </a:extLst>
          </p:cNvPr>
          <p:cNvGrpSpPr/>
          <p:nvPr/>
        </p:nvGrpSpPr>
        <p:grpSpPr>
          <a:xfrm>
            <a:off x="3660455" y="4117222"/>
            <a:ext cx="1501256" cy="288031"/>
            <a:chOff x="6025607" y="4196955"/>
            <a:chExt cx="1501256" cy="288032"/>
          </a:xfrm>
        </p:grpSpPr>
        <p:pic>
          <p:nvPicPr>
            <p:cNvPr id="63" name="Picture 5" descr="C:\Users\izakova\Desktop\ico2_MS.png">
              <a:extLst>
                <a:ext uri="{FF2B5EF4-FFF2-40B4-BE49-F238E27FC236}">
                  <a16:creationId xmlns:a16="http://schemas.microsoft.com/office/drawing/2014/main" id="{DD146EC1-085F-482B-BBB3-26A59E3E6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607" y="4196955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48">
              <a:extLst>
                <a:ext uri="{FF2B5EF4-FFF2-40B4-BE49-F238E27FC236}">
                  <a16:creationId xmlns:a16="http://schemas.microsoft.com/office/drawing/2014/main" id="{D90D965E-11E9-4897-A3B7-5A7A219F3A46}"/>
                </a:ext>
              </a:extLst>
            </p:cNvPr>
            <p:cNvSpPr txBox="1"/>
            <p:nvPr/>
          </p:nvSpPr>
          <p:spPr>
            <a:xfrm>
              <a:off x="6418867" y="4210166"/>
              <a:ext cx="1107996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100" dirty="0">
                  <a:solidFill>
                    <a:srgbClr val="002060"/>
                  </a:solidFill>
                </a:rPr>
                <a:t>Mládež a šport</a:t>
              </a:r>
            </a:p>
          </p:txBody>
        </p:sp>
      </p:grpSp>
      <p:pic>
        <p:nvPicPr>
          <p:cNvPr id="28" name="Picture 30" descr="LOGO SAAIC.JPG">
            <a:extLst>
              <a:ext uri="{FF2B5EF4-FFF2-40B4-BE49-F238E27FC236}">
                <a16:creationId xmlns:a16="http://schemas.microsoft.com/office/drawing/2014/main" id="{CC096406-8BD4-42BC-8EE0-2F4CA8DD0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8D9C5FE-1BAF-47C8-AC21-DBD1DB58D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" t="2253" r="2251" b="11318"/>
          <a:stretch/>
        </p:blipFill>
        <p:spPr>
          <a:xfrm>
            <a:off x="2362203" y="397919"/>
            <a:ext cx="4756151" cy="4347667"/>
          </a:xfrm>
          <a:prstGeom prst="rect">
            <a:avLst/>
          </a:prstGeom>
        </p:spPr>
      </p:pic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84F19474-17B2-4CC9-8D61-C4AFF6397646}"/>
              </a:ext>
            </a:extLst>
          </p:cNvPr>
          <p:cNvSpPr/>
          <p:nvPr/>
        </p:nvSpPr>
        <p:spPr>
          <a:xfrm>
            <a:off x="3192399" y="614863"/>
            <a:ext cx="2950512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b="1" dirty="0">
                <a:solidFill>
                  <a:schemeClr val="accent1"/>
                </a:solidFill>
                <a:cs typeface="Arial" pitchFamily="34" charset="0"/>
              </a:rPr>
              <a:t>Slovensko na mape Erasmus+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8" name="Picture 30" descr="LOGO SAAIC.JPG">
            <a:extLst>
              <a:ext uri="{FF2B5EF4-FFF2-40B4-BE49-F238E27FC236}">
                <a16:creationId xmlns:a16="http://schemas.microsoft.com/office/drawing/2014/main" id="{D83778EE-F6ED-4E34-9EC4-62CCC90D8C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53906CB-BD44-4389-8CD9-89C963EEA937}"/>
              </a:ext>
            </a:extLst>
          </p:cNvPr>
          <p:cNvGrpSpPr/>
          <p:nvPr/>
        </p:nvGrpSpPr>
        <p:grpSpPr>
          <a:xfrm>
            <a:off x="377471" y="2564242"/>
            <a:ext cx="2763688" cy="1092953"/>
            <a:chOff x="1962150" y="2323349"/>
            <a:chExt cx="2763688" cy="1092952"/>
          </a:xfrm>
        </p:grpSpPr>
        <p:sp>
          <p:nvSpPr>
            <p:cNvPr id="11" name="Rounded Rectangle 37">
              <a:extLst>
                <a:ext uri="{FF2B5EF4-FFF2-40B4-BE49-F238E27FC236}">
                  <a16:creationId xmlns:a16="http://schemas.microsoft.com/office/drawing/2014/main" id="{F71D6C17-00DA-446B-A81E-D6CD8DAE7A62}"/>
                </a:ext>
              </a:extLst>
            </p:cNvPr>
            <p:cNvSpPr/>
            <p:nvPr/>
          </p:nvSpPr>
          <p:spPr>
            <a:xfrm>
              <a:off x="1962150" y="2323349"/>
              <a:ext cx="2387600" cy="10929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9E0D8B87-0BDA-4D54-BA93-D57725B9DFEF}"/>
                </a:ext>
              </a:extLst>
            </p:cNvPr>
            <p:cNvSpPr txBox="1"/>
            <p:nvPr/>
          </p:nvSpPr>
          <p:spPr>
            <a:xfrm>
              <a:off x="2263466" y="2363352"/>
              <a:ext cx="2462372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Programové krajiny:</a:t>
              </a:r>
            </a:p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28 členských štátov EÚ </a:t>
              </a:r>
            </a:p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+ Island, </a:t>
              </a:r>
              <a:r>
                <a:rPr lang="sk-SK" sz="1200" dirty="0" err="1">
                  <a:solidFill>
                    <a:schemeClr val="accent1"/>
                  </a:solidFill>
                </a:rPr>
                <a:t>Licht</a:t>
              </a:r>
              <a:r>
                <a:rPr lang="sk-SK" sz="1200" dirty="0">
                  <a:solidFill>
                    <a:schemeClr val="accent1"/>
                  </a:solidFill>
                </a:rPr>
                <a:t>., Nórsko</a:t>
              </a:r>
            </a:p>
            <a:p>
              <a:r>
                <a:rPr lang="sk-SK" sz="1200" dirty="0">
                  <a:solidFill>
                    <a:schemeClr val="accent1"/>
                  </a:solidFill>
                </a:rPr>
                <a:t>+ 3 kandidátske krajiny </a:t>
              </a:r>
            </a:p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(Tur., S. </a:t>
              </a:r>
              <a:r>
                <a:rPr lang="sk-SK" sz="1200" dirty="0" err="1">
                  <a:solidFill>
                    <a:schemeClr val="accent1"/>
                  </a:solidFill>
                </a:rPr>
                <a:t>Maced</a:t>
              </a:r>
              <a:r>
                <a:rPr lang="sk-SK" sz="1200" dirty="0">
                  <a:solidFill>
                    <a:schemeClr val="accent1"/>
                  </a:solidFill>
                </a:rPr>
                <a:t>., Srbsko)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350F2B1-D808-426B-B03A-4BD9F5336098}"/>
              </a:ext>
            </a:extLst>
          </p:cNvPr>
          <p:cNvGrpSpPr/>
          <p:nvPr/>
        </p:nvGrpSpPr>
        <p:grpSpPr>
          <a:xfrm>
            <a:off x="533401" y="4025479"/>
            <a:ext cx="1924051" cy="461665"/>
            <a:chOff x="2463800" y="3660297"/>
            <a:chExt cx="1924050" cy="461665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564A8A44-0B7E-40D5-B68F-9E22EBF9A751}"/>
                </a:ext>
              </a:extLst>
            </p:cNvPr>
            <p:cNvGrpSpPr/>
            <p:nvPr/>
          </p:nvGrpSpPr>
          <p:grpSpPr>
            <a:xfrm>
              <a:off x="2463800" y="3660297"/>
              <a:ext cx="1924050" cy="461665"/>
              <a:chOff x="1962150" y="2323349"/>
              <a:chExt cx="2705505" cy="1092952"/>
            </a:xfrm>
          </p:grpSpPr>
          <p:sp>
            <p:nvSpPr>
              <p:cNvPr id="14" name="Rounded Rectangle 37">
                <a:extLst>
                  <a:ext uri="{FF2B5EF4-FFF2-40B4-BE49-F238E27FC236}">
                    <a16:creationId xmlns:a16="http://schemas.microsoft.com/office/drawing/2014/main" id="{8DCA4341-6730-41C2-878C-E4ABB243D9A0}"/>
                  </a:ext>
                </a:extLst>
              </p:cNvPr>
              <p:cNvSpPr/>
              <p:nvPr/>
            </p:nvSpPr>
            <p:spPr>
              <a:xfrm>
                <a:off x="1962150" y="2323349"/>
                <a:ext cx="2387600" cy="10929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41275">
                <a:solidFill>
                  <a:srgbClr val="69B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BlokTextu 14">
                <a:extLst>
                  <a:ext uri="{FF2B5EF4-FFF2-40B4-BE49-F238E27FC236}">
                    <a16:creationId xmlns:a16="http://schemas.microsoft.com/office/drawing/2014/main" id="{A3785092-9560-4DA7-AC56-3C4F5C1A6BEA}"/>
                  </a:ext>
                </a:extLst>
              </p:cNvPr>
              <p:cNvSpPr txBox="1"/>
              <p:nvPr/>
            </p:nvSpPr>
            <p:spPr>
              <a:xfrm>
                <a:off x="2205283" y="2352411"/>
                <a:ext cx="2462372" cy="65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sk-SK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66149DBA-EF15-4855-A44C-E51FF4AA0D6A}"/>
                </a:ext>
              </a:extLst>
            </p:cNvPr>
            <p:cNvSpPr txBox="1"/>
            <p:nvPr/>
          </p:nvSpPr>
          <p:spPr>
            <a:xfrm>
              <a:off x="2518027" y="3660297"/>
              <a:ext cx="1584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dirty="0">
                  <a:solidFill>
                    <a:schemeClr val="accent1"/>
                  </a:solidFill>
                </a:rPr>
                <a:t>Partnerské krajiny:</a:t>
              </a:r>
            </a:p>
            <a:p>
              <a:r>
                <a:rPr lang="sk-SK" sz="1200" dirty="0">
                  <a:solidFill>
                    <a:schemeClr val="accent1"/>
                  </a:solidFill>
                </a:rPr>
                <a:t>ostatné krajiny sveta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14BC8D8-952F-4EB2-B7BE-E3B8CB0BFC28}"/>
              </a:ext>
            </a:extLst>
          </p:cNvPr>
          <p:cNvGrpSpPr/>
          <p:nvPr/>
        </p:nvGrpSpPr>
        <p:grpSpPr>
          <a:xfrm>
            <a:off x="6409747" y="663433"/>
            <a:ext cx="2507076" cy="1267601"/>
            <a:chOff x="1962150" y="2323349"/>
            <a:chExt cx="2387600" cy="1267601"/>
          </a:xfrm>
        </p:grpSpPr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id="{66BE2673-089A-4044-8AE8-242C1A673387}"/>
                </a:ext>
              </a:extLst>
            </p:cNvPr>
            <p:cNvSpPr/>
            <p:nvPr/>
          </p:nvSpPr>
          <p:spPr>
            <a:xfrm>
              <a:off x="1962150" y="2323349"/>
              <a:ext cx="2387600" cy="10929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23EB1C88-E308-4CC6-AFBB-6D9B3ED82592}"/>
                </a:ext>
              </a:extLst>
            </p:cNvPr>
            <p:cNvSpPr txBox="1"/>
            <p:nvPr/>
          </p:nvSpPr>
          <p:spPr>
            <a:xfrm>
              <a:off x="2023039" y="2390621"/>
              <a:ext cx="22440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Najčastejšie prijímajúce krajiny v sektore VŠ:</a:t>
              </a:r>
            </a:p>
            <a:p>
              <a:pPr marL="228594" indent="-228594" algn="ctr">
                <a:buAutoNum type="arabicPeriod"/>
              </a:pPr>
              <a:r>
                <a:rPr lang="sk-SK" sz="1200" dirty="0">
                  <a:solidFill>
                    <a:schemeClr val="accent1"/>
                  </a:solidFill>
                </a:rPr>
                <a:t>Česko</a:t>
              </a:r>
            </a:p>
            <a:p>
              <a:pPr marL="228594" indent="-228594" algn="ctr">
                <a:buAutoNum type="arabicPeriod"/>
              </a:pPr>
              <a:r>
                <a:rPr lang="sk-SK" sz="1200" dirty="0">
                  <a:solidFill>
                    <a:schemeClr val="accent1"/>
                  </a:solidFill>
                </a:rPr>
                <a:t>Poľsko</a:t>
              </a:r>
            </a:p>
            <a:p>
              <a:pPr marL="228594" indent="-228594" algn="ctr">
                <a:buAutoNum type="arabicPeriod"/>
              </a:pPr>
              <a:r>
                <a:rPr lang="sk-SK" sz="1200" dirty="0">
                  <a:solidFill>
                    <a:schemeClr val="accent1"/>
                  </a:solidFill>
                </a:rPr>
                <a:t>Španielsko</a:t>
              </a:r>
            </a:p>
            <a:p>
              <a:pPr algn="ctr"/>
              <a:endParaRPr lang="sk-SK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D6EF85AA-2D8F-4AF4-B358-E9EBCD5ED25E}"/>
              </a:ext>
            </a:extLst>
          </p:cNvPr>
          <p:cNvGrpSpPr/>
          <p:nvPr/>
        </p:nvGrpSpPr>
        <p:grpSpPr>
          <a:xfrm>
            <a:off x="5801136" y="1998301"/>
            <a:ext cx="2523774" cy="843788"/>
            <a:chOff x="2463800" y="3660297"/>
            <a:chExt cx="1924050" cy="461665"/>
          </a:xfrm>
        </p:grpSpPr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9D183FF-EAB2-4747-A3E4-2AC7AC8D7363}"/>
                </a:ext>
              </a:extLst>
            </p:cNvPr>
            <p:cNvGrpSpPr/>
            <p:nvPr/>
          </p:nvGrpSpPr>
          <p:grpSpPr>
            <a:xfrm>
              <a:off x="2463800" y="3660297"/>
              <a:ext cx="1924050" cy="461665"/>
              <a:chOff x="1962150" y="2323349"/>
              <a:chExt cx="2705505" cy="1092952"/>
            </a:xfrm>
          </p:grpSpPr>
          <p:sp>
            <p:nvSpPr>
              <p:cNvPr id="23" name="Rounded Rectangle 37">
                <a:extLst>
                  <a:ext uri="{FF2B5EF4-FFF2-40B4-BE49-F238E27FC236}">
                    <a16:creationId xmlns:a16="http://schemas.microsoft.com/office/drawing/2014/main" id="{E344A0E8-D1C4-48C3-90CC-65CFC18BE4B4}"/>
                  </a:ext>
                </a:extLst>
              </p:cNvPr>
              <p:cNvSpPr/>
              <p:nvPr/>
            </p:nvSpPr>
            <p:spPr>
              <a:xfrm>
                <a:off x="1962150" y="2323349"/>
                <a:ext cx="2387600" cy="10929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41275">
                <a:solidFill>
                  <a:srgbClr val="69B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BlokTextu 23">
                <a:extLst>
                  <a:ext uri="{FF2B5EF4-FFF2-40B4-BE49-F238E27FC236}">
                    <a16:creationId xmlns:a16="http://schemas.microsoft.com/office/drawing/2014/main" id="{D8DF6257-DB63-4BE7-8EBE-1B526D9485CA}"/>
                  </a:ext>
                </a:extLst>
              </p:cNvPr>
              <p:cNvSpPr txBox="1"/>
              <p:nvPr/>
            </p:nvSpPr>
            <p:spPr>
              <a:xfrm>
                <a:off x="2205283" y="2352410"/>
                <a:ext cx="2462372" cy="35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sk-SK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FBE03447-6517-46C4-886D-1E9EE0FE3104}"/>
                </a:ext>
              </a:extLst>
            </p:cNvPr>
            <p:cNvSpPr txBox="1"/>
            <p:nvPr/>
          </p:nvSpPr>
          <p:spPr>
            <a:xfrm>
              <a:off x="2475440" y="3718449"/>
              <a:ext cx="1663498" cy="35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Grant schválený v roku 2019: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24 792 388 €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* mimo sektor mládeže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D0F924B4-9290-44FD-B001-32B3A801DD5C}"/>
              </a:ext>
            </a:extLst>
          </p:cNvPr>
          <p:cNvGrpSpPr/>
          <p:nvPr/>
        </p:nvGrpSpPr>
        <p:grpSpPr>
          <a:xfrm>
            <a:off x="5911791" y="4154760"/>
            <a:ext cx="2413123" cy="787833"/>
            <a:chOff x="2463800" y="3660297"/>
            <a:chExt cx="1924050" cy="461665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736F4B3A-4314-4149-9572-326C620500AE}"/>
                </a:ext>
              </a:extLst>
            </p:cNvPr>
            <p:cNvGrpSpPr/>
            <p:nvPr/>
          </p:nvGrpSpPr>
          <p:grpSpPr>
            <a:xfrm>
              <a:off x="2463800" y="3660297"/>
              <a:ext cx="1924050" cy="461665"/>
              <a:chOff x="1962150" y="2323349"/>
              <a:chExt cx="2705505" cy="1092952"/>
            </a:xfrm>
          </p:grpSpPr>
          <p:sp>
            <p:nvSpPr>
              <p:cNvPr id="28" name="Rounded Rectangle 37">
                <a:extLst>
                  <a:ext uri="{FF2B5EF4-FFF2-40B4-BE49-F238E27FC236}">
                    <a16:creationId xmlns:a16="http://schemas.microsoft.com/office/drawing/2014/main" id="{585D7C99-B1E1-4B3C-830B-290F142DEB14}"/>
                  </a:ext>
                </a:extLst>
              </p:cNvPr>
              <p:cNvSpPr/>
              <p:nvPr/>
            </p:nvSpPr>
            <p:spPr>
              <a:xfrm>
                <a:off x="1962150" y="2323349"/>
                <a:ext cx="2387600" cy="10929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41275">
                <a:solidFill>
                  <a:srgbClr val="69B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BlokTextu 28">
                <a:extLst>
                  <a:ext uri="{FF2B5EF4-FFF2-40B4-BE49-F238E27FC236}">
                    <a16:creationId xmlns:a16="http://schemas.microsoft.com/office/drawing/2014/main" id="{BA76F1A2-B677-49BB-9FEF-65A175B0E311}"/>
                  </a:ext>
                </a:extLst>
              </p:cNvPr>
              <p:cNvSpPr txBox="1"/>
              <p:nvPr/>
            </p:nvSpPr>
            <p:spPr>
              <a:xfrm>
                <a:off x="2205283" y="2352411"/>
                <a:ext cx="2462372" cy="384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sk-SK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CE7D7FAF-2C65-421D-A47E-AA1FFE1B35D5}"/>
                </a:ext>
              </a:extLst>
            </p:cNvPr>
            <p:cNvSpPr txBox="1"/>
            <p:nvPr/>
          </p:nvSpPr>
          <p:spPr>
            <a:xfrm>
              <a:off x="2518980" y="3704028"/>
              <a:ext cx="1522849" cy="37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327 projektov  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schválených v roku 2019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* mimo sektor mládeže</a:t>
              </a:r>
            </a:p>
          </p:txBody>
        </p:sp>
      </p:grpSp>
      <p:sp>
        <p:nvSpPr>
          <p:cNvPr id="30" name="Rounded Rectangle 37">
            <a:extLst>
              <a:ext uri="{FF2B5EF4-FFF2-40B4-BE49-F238E27FC236}">
                <a16:creationId xmlns:a16="http://schemas.microsoft.com/office/drawing/2014/main" id="{F7032BB9-F383-43BA-BA79-AF2D61B69C49}"/>
              </a:ext>
            </a:extLst>
          </p:cNvPr>
          <p:cNvSpPr/>
          <p:nvPr/>
        </p:nvSpPr>
        <p:spPr>
          <a:xfrm>
            <a:off x="6409748" y="3077661"/>
            <a:ext cx="2129575" cy="7878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802120A3-F5B1-4BE2-B8AD-4F82FF8C1BCE}"/>
              </a:ext>
            </a:extLst>
          </p:cNvPr>
          <p:cNvSpPr txBox="1"/>
          <p:nvPr/>
        </p:nvSpPr>
        <p:spPr>
          <a:xfrm>
            <a:off x="6519565" y="3152312"/>
            <a:ext cx="190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accent1"/>
                </a:solidFill>
              </a:rPr>
              <a:t>126 projektov  </a:t>
            </a:r>
          </a:p>
          <a:p>
            <a:pPr algn="ctr"/>
            <a:r>
              <a:rPr lang="sk-SK" sz="1200" dirty="0">
                <a:solidFill>
                  <a:schemeClr val="accent1"/>
                </a:solidFill>
              </a:rPr>
              <a:t>schválených v roku 2018</a:t>
            </a:r>
          </a:p>
          <a:p>
            <a:pPr algn="ctr"/>
            <a:r>
              <a:rPr lang="sk-SK" sz="1200" dirty="0">
                <a:solidFill>
                  <a:schemeClr val="accent1"/>
                </a:solidFill>
              </a:rPr>
              <a:t>v sektore mládež a šport</a:t>
            </a:r>
          </a:p>
        </p:txBody>
      </p:sp>
    </p:spTree>
    <p:extLst>
      <p:ext uri="{BB962C8B-B14F-4D97-AF65-F5344CB8AC3E}">
        <p14:creationId xmlns:p14="http://schemas.microsoft.com/office/powerpoint/2010/main" val="90429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E5192052-9FB3-4D16-BB5F-E0BB8E1A1560}"/>
              </a:ext>
            </a:extLst>
          </p:cNvPr>
          <p:cNvSpPr txBox="1">
            <a:spLocks/>
          </p:cNvSpPr>
          <p:nvPr/>
        </p:nvSpPr>
        <p:spPr>
          <a:xfrm>
            <a:off x="1927172" y="1342190"/>
            <a:ext cx="5289663" cy="24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sk-SK" sz="3600" dirty="0">
                <a:solidFill>
                  <a:srgbClr val="0070C0"/>
                </a:solidFill>
              </a:rPr>
              <a:t>Aký je prínos 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programu 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Erasmus+ ?</a:t>
            </a:r>
          </a:p>
        </p:txBody>
      </p:sp>
      <p:pic>
        <p:nvPicPr>
          <p:cNvPr id="9" name="Picture 30" descr="LOGO SAAIC.JPG">
            <a:extLst>
              <a:ext uri="{FF2B5EF4-FFF2-40B4-BE49-F238E27FC236}">
                <a16:creationId xmlns:a16="http://schemas.microsoft.com/office/drawing/2014/main" id="{F2DBD27A-1EF3-4A89-A593-D05C247B87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LOGO SAAIC.JPG">
            <a:extLst>
              <a:ext uri="{FF2B5EF4-FFF2-40B4-BE49-F238E27FC236}">
                <a16:creationId xmlns:a16="http://schemas.microsoft.com/office/drawing/2014/main" id="{F91FD868-0492-4E9E-8B14-F77798D68A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>
            <a:spLocks noGrp="1"/>
          </p:cNvSpPr>
          <p:nvPr>
            <p:ph type="sldNum" idx="4294967295"/>
          </p:nvPr>
        </p:nvSpPr>
        <p:spPr>
          <a:xfrm>
            <a:off x="8117985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4" name="Picture 30" descr="LOGO SAAIC.JPG">
            <a:extLst>
              <a:ext uri="{FF2B5EF4-FFF2-40B4-BE49-F238E27FC236}">
                <a16:creationId xmlns:a16="http://schemas.microsoft.com/office/drawing/2014/main" id="{9B2769DA-3BE9-46B6-BFD8-D57A006E06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LOGO SAAIC.JPG">
            <a:extLst>
              <a:ext uri="{FF2B5EF4-FFF2-40B4-BE49-F238E27FC236}">
                <a16:creationId xmlns:a16="http://schemas.microsoft.com/office/drawing/2014/main" id="{B859B733-8CAF-4022-B651-002E6D00FD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059" y="4697289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>
            <a:spLocks noGrp="1"/>
          </p:cNvSpPr>
          <p:nvPr>
            <p:ph type="sldNum" idx="4294967295"/>
          </p:nvPr>
        </p:nvSpPr>
        <p:spPr>
          <a:xfrm>
            <a:off x="8117985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6" name="Picture 30" descr="LOGO SAAIC.JPG">
            <a:extLst>
              <a:ext uri="{FF2B5EF4-FFF2-40B4-BE49-F238E27FC236}">
                <a16:creationId xmlns:a16="http://schemas.microsoft.com/office/drawing/2014/main" id="{76B37E06-E969-4166-AAE4-25B05702D7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1546</Words>
  <Application>Microsoft Office PowerPoint</Application>
  <PresentationFormat>Prezentácia na obrazovke (16:9)</PresentationFormat>
  <Paragraphs>263</Paragraphs>
  <Slides>20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7</vt:i4>
      </vt:variant>
      <vt:variant>
        <vt:lpstr>Nadpisy snímok</vt:lpstr>
      </vt:variant>
      <vt:variant>
        <vt:i4>20</vt:i4>
      </vt:variant>
    </vt:vector>
  </HeadingPairs>
  <TitlesOfParts>
    <vt:vector size="34" baseType="lpstr">
      <vt:lpstr>Arial</vt:lpstr>
      <vt:lpstr>Trebuchet MS</vt:lpstr>
      <vt:lpstr>Calibri Light</vt:lpstr>
      <vt:lpstr>Roboto Slab Light</vt:lpstr>
      <vt:lpstr>Lato Light</vt:lpstr>
      <vt:lpstr>Calibri</vt:lpstr>
      <vt:lpstr>Wingdings</vt:lpstr>
      <vt:lpstr>Kent template</vt:lpstr>
      <vt:lpstr>Vlastný návrh</vt:lpstr>
      <vt:lpstr>6_Vlastný návrh</vt:lpstr>
      <vt:lpstr>4_Vlastný návrh</vt:lpstr>
      <vt:lpstr>2_Vlastný návrh</vt:lpstr>
      <vt:lpstr>1_Vlastný návrh</vt:lpstr>
      <vt:lpstr>Contents Slide Master</vt:lpstr>
      <vt:lpstr>This is your presentation title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Kde hľadať?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Lucia Hudecová</dc:creator>
  <cp:lastModifiedBy>Janka Krejčová</cp:lastModifiedBy>
  <cp:revision>85</cp:revision>
  <dcterms:modified xsi:type="dcterms:W3CDTF">2020-03-19T22:12:25Z</dcterms:modified>
</cp:coreProperties>
</file>