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40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0" y="1206510"/>
            <a:ext cx="1211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Edzésterv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futáshoz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9000" y="1521469"/>
            <a:ext cx="2151380" cy="1447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spc="-5" dirty="0">
                <a:latin typeface="Calibri"/>
                <a:cs typeface="Calibri"/>
              </a:rPr>
              <a:t>1. hét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Hétfő: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pihenő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Kedd: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Futás </a:t>
            </a:r>
            <a:r>
              <a:rPr sz="1000" dirty="0">
                <a:latin typeface="Calibri"/>
                <a:cs typeface="Calibri"/>
              </a:rPr>
              <a:t>1 </a:t>
            </a:r>
            <a:r>
              <a:rPr sz="1000" spc="-5" dirty="0">
                <a:latin typeface="Calibri"/>
                <a:cs typeface="Calibri"/>
              </a:rPr>
              <a:t>perc, </a:t>
            </a:r>
            <a:r>
              <a:rPr sz="1000" b="1" spc="-5" dirty="0">
                <a:latin typeface="Calibri"/>
                <a:cs typeface="Calibri"/>
              </a:rPr>
              <a:t>séta </a:t>
            </a:r>
            <a:r>
              <a:rPr sz="1000" dirty="0">
                <a:latin typeface="Calibri"/>
                <a:cs typeface="Calibri"/>
              </a:rPr>
              <a:t>1 </a:t>
            </a:r>
            <a:r>
              <a:rPr sz="1000" spc="-5" dirty="0">
                <a:latin typeface="Calibri"/>
                <a:cs typeface="Calibri"/>
              </a:rPr>
              <a:t>perc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(10x)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Szerda:</a:t>
            </a:r>
            <a:r>
              <a:rPr sz="1000" spc="-5" dirty="0">
                <a:latin typeface="Calibri"/>
                <a:cs typeface="Calibri"/>
              </a:rPr>
              <a:t> pihenő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Csütörtök: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Futás </a:t>
            </a:r>
            <a:r>
              <a:rPr sz="1000" dirty="0">
                <a:latin typeface="Calibri"/>
                <a:cs typeface="Calibri"/>
              </a:rPr>
              <a:t>1 </a:t>
            </a:r>
            <a:r>
              <a:rPr sz="1000" spc="-5" dirty="0">
                <a:latin typeface="Calibri"/>
                <a:cs typeface="Calibri"/>
              </a:rPr>
              <a:t>perc, </a:t>
            </a:r>
            <a:r>
              <a:rPr sz="1000" b="1" spc="-5" dirty="0">
                <a:latin typeface="Calibri"/>
                <a:cs typeface="Calibri"/>
              </a:rPr>
              <a:t>séta </a:t>
            </a:r>
            <a:r>
              <a:rPr sz="1000" dirty="0">
                <a:latin typeface="Calibri"/>
                <a:cs typeface="Calibri"/>
              </a:rPr>
              <a:t>1 </a:t>
            </a:r>
            <a:r>
              <a:rPr sz="1000" spc="-5" dirty="0">
                <a:latin typeface="Calibri"/>
                <a:cs typeface="Calibri"/>
              </a:rPr>
              <a:t>perc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(12x)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Péntek: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pihenő</a:t>
            </a:r>
            <a:endParaRPr sz="1000">
              <a:latin typeface="Calibri"/>
              <a:cs typeface="Calibri"/>
            </a:endParaRPr>
          </a:p>
          <a:p>
            <a:pPr marL="12700" marR="64135">
              <a:lnSpc>
                <a:spcPct val="1167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Szombat:</a:t>
            </a:r>
            <a:r>
              <a:rPr sz="1000" spc="-5" dirty="0">
                <a:latin typeface="Calibri"/>
                <a:cs typeface="Calibri"/>
              </a:rPr>
              <a:t> biciklizés, úszás vagy turisztika 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Vasárnap: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Futás </a:t>
            </a:r>
            <a:r>
              <a:rPr sz="1000" dirty="0">
                <a:latin typeface="Calibri"/>
                <a:cs typeface="Calibri"/>
              </a:rPr>
              <a:t>2 </a:t>
            </a:r>
            <a:r>
              <a:rPr sz="1000" spc="-5" dirty="0">
                <a:latin typeface="Calibri"/>
                <a:cs typeface="Calibri"/>
              </a:rPr>
              <a:t>perc, </a:t>
            </a:r>
            <a:r>
              <a:rPr sz="1000" b="1" spc="-5" dirty="0">
                <a:latin typeface="Calibri"/>
                <a:cs typeface="Calibri"/>
              </a:rPr>
              <a:t>séta </a:t>
            </a:r>
            <a:r>
              <a:rPr sz="1000" dirty="0">
                <a:latin typeface="Calibri"/>
                <a:cs typeface="Calibri"/>
              </a:rPr>
              <a:t>2 </a:t>
            </a:r>
            <a:r>
              <a:rPr sz="1000" spc="-5" dirty="0">
                <a:latin typeface="Calibri"/>
                <a:cs typeface="Calibri"/>
              </a:rPr>
              <a:t>perc </a:t>
            </a:r>
            <a:r>
              <a:rPr sz="1000" b="1" spc="-5" dirty="0">
                <a:latin typeface="Calibri"/>
                <a:cs typeface="Calibri"/>
              </a:rPr>
              <a:t>(5x)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6083" y="1521469"/>
            <a:ext cx="2176780" cy="1447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dirty="0">
                <a:latin typeface="Calibri"/>
                <a:cs typeface="Calibri"/>
              </a:rPr>
              <a:t>6.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hét</a:t>
            </a:r>
            <a:endParaRPr sz="10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Hétfő: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pihenő</a:t>
            </a:r>
            <a:endParaRPr sz="1000">
              <a:latin typeface="Calibri"/>
              <a:cs typeface="Calibri"/>
            </a:endParaRPr>
          </a:p>
          <a:p>
            <a:pPr marL="2413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Kedd: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Futás </a:t>
            </a:r>
            <a:r>
              <a:rPr sz="1000" dirty="0">
                <a:latin typeface="Calibri"/>
                <a:cs typeface="Calibri"/>
              </a:rPr>
              <a:t>9 </a:t>
            </a:r>
            <a:r>
              <a:rPr sz="1000" spc="-5" dirty="0">
                <a:latin typeface="Calibri"/>
                <a:cs typeface="Calibri"/>
              </a:rPr>
              <a:t>perc, </a:t>
            </a:r>
            <a:r>
              <a:rPr sz="1000" b="1" spc="-5" dirty="0">
                <a:latin typeface="Calibri"/>
                <a:cs typeface="Calibri"/>
              </a:rPr>
              <a:t>séta </a:t>
            </a:r>
            <a:r>
              <a:rPr sz="1000" dirty="0">
                <a:latin typeface="Calibri"/>
                <a:cs typeface="Calibri"/>
              </a:rPr>
              <a:t>1 </a:t>
            </a:r>
            <a:r>
              <a:rPr sz="1000" spc="-5" dirty="0">
                <a:latin typeface="Calibri"/>
                <a:cs typeface="Calibri"/>
              </a:rPr>
              <a:t>perc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(3x)</a:t>
            </a:r>
            <a:endParaRPr sz="1000">
              <a:latin typeface="Calibri"/>
              <a:cs typeface="Calibri"/>
            </a:endParaRPr>
          </a:p>
          <a:p>
            <a:pPr marL="2413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Szerda:</a:t>
            </a:r>
            <a:r>
              <a:rPr sz="1000" spc="-5" dirty="0">
                <a:latin typeface="Calibri"/>
                <a:cs typeface="Calibri"/>
              </a:rPr>
              <a:t> pihenő</a:t>
            </a:r>
            <a:endParaRPr sz="10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Csütörtök: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Futás </a:t>
            </a:r>
            <a:r>
              <a:rPr sz="1000" dirty="0">
                <a:latin typeface="Calibri"/>
                <a:cs typeface="Calibri"/>
              </a:rPr>
              <a:t>10 </a:t>
            </a:r>
            <a:r>
              <a:rPr sz="1000" spc="-5" dirty="0">
                <a:latin typeface="Calibri"/>
                <a:cs typeface="Calibri"/>
              </a:rPr>
              <a:t>perc, </a:t>
            </a:r>
            <a:r>
              <a:rPr sz="1000" b="1" spc="-5" dirty="0">
                <a:latin typeface="Calibri"/>
                <a:cs typeface="Calibri"/>
              </a:rPr>
              <a:t>séta </a:t>
            </a:r>
            <a:r>
              <a:rPr sz="1000" dirty="0">
                <a:latin typeface="Calibri"/>
                <a:cs typeface="Calibri"/>
              </a:rPr>
              <a:t>2 </a:t>
            </a:r>
            <a:r>
              <a:rPr sz="1000" spc="-5" dirty="0">
                <a:latin typeface="Calibri"/>
                <a:cs typeface="Calibri"/>
              </a:rPr>
              <a:t>perc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(2x)</a:t>
            </a:r>
            <a:endParaRPr sz="1000">
              <a:latin typeface="Calibri"/>
              <a:cs typeface="Calibri"/>
            </a:endParaRPr>
          </a:p>
          <a:p>
            <a:pPr marL="36830" marR="1263015" indent="2540">
              <a:lnSpc>
                <a:spcPct val="1167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Péntek:</a:t>
            </a:r>
            <a:r>
              <a:rPr sz="1000" spc="-5" dirty="0">
                <a:latin typeface="Calibri"/>
                <a:cs typeface="Calibri"/>
              </a:rPr>
              <a:t> pihenő 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Szombat: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pihenő</a:t>
            </a:r>
            <a:endParaRPr sz="100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Vasárnap: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VERSENY </a:t>
            </a:r>
            <a:r>
              <a:rPr sz="1000" b="1" dirty="0">
                <a:latin typeface="Calibri"/>
                <a:cs typeface="Calibri"/>
              </a:rPr>
              <a:t>5</a:t>
            </a:r>
            <a:r>
              <a:rPr sz="1000" b="1" spc="-5" dirty="0">
                <a:latin typeface="Calibri"/>
                <a:cs typeface="Calibri"/>
              </a:rPr>
              <a:t> km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000" y="3375669"/>
            <a:ext cx="2151380" cy="6096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39065" indent="-127000">
              <a:lnSpc>
                <a:spcPct val="100000"/>
              </a:lnSpc>
              <a:spcBef>
                <a:spcPts val="300"/>
              </a:spcBef>
              <a:buAutoNum type="arabicPeriod" startAt="2"/>
              <a:tabLst>
                <a:tab pos="139700" algn="l"/>
              </a:tabLst>
            </a:pPr>
            <a:r>
              <a:rPr sz="1000" b="1" spc="-5" dirty="0">
                <a:latin typeface="Calibri"/>
                <a:cs typeface="Calibri"/>
              </a:rPr>
              <a:t>hét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Hétfő: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pihenő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Kedd: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Futás </a:t>
            </a:r>
            <a:r>
              <a:rPr sz="1000" dirty="0">
                <a:latin typeface="Calibri"/>
                <a:cs typeface="Calibri"/>
              </a:rPr>
              <a:t>2 </a:t>
            </a:r>
            <a:r>
              <a:rPr sz="1000" spc="-5" dirty="0">
                <a:latin typeface="Calibri"/>
                <a:cs typeface="Calibri"/>
              </a:rPr>
              <a:t>perc, </a:t>
            </a:r>
            <a:r>
              <a:rPr sz="1000" b="1" spc="-5" dirty="0">
                <a:latin typeface="Calibri"/>
                <a:cs typeface="Calibri"/>
              </a:rPr>
              <a:t>séta </a:t>
            </a:r>
            <a:r>
              <a:rPr sz="1000" dirty="0">
                <a:latin typeface="Calibri"/>
                <a:cs typeface="Calibri"/>
              </a:rPr>
              <a:t>2 </a:t>
            </a:r>
            <a:r>
              <a:rPr sz="1000" spc="-5" dirty="0">
                <a:latin typeface="Calibri"/>
                <a:cs typeface="Calibri"/>
              </a:rPr>
              <a:t>perc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(4x)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Szerda:</a:t>
            </a:r>
            <a:r>
              <a:rPr sz="1000" spc="-5" dirty="0">
                <a:latin typeface="Calibri"/>
                <a:cs typeface="Calibri"/>
              </a:rPr>
              <a:t> pihenő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Csütörtök: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Futás </a:t>
            </a:r>
            <a:r>
              <a:rPr sz="1000" dirty="0">
                <a:latin typeface="Calibri"/>
                <a:cs typeface="Calibri"/>
              </a:rPr>
              <a:t>3 </a:t>
            </a:r>
            <a:r>
              <a:rPr sz="1000" spc="-5" dirty="0">
                <a:latin typeface="Calibri"/>
                <a:cs typeface="Calibri"/>
              </a:rPr>
              <a:t>perc, </a:t>
            </a:r>
            <a:r>
              <a:rPr sz="1000" b="1" spc="-5" dirty="0">
                <a:latin typeface="Calibri"/>
                <a:cs typeface="Calibri"/>
              </a:rPr>
              <a:t>séta </a:t>
            </a:r>
            <a:r>
              <a:rPr sz="1000" dirty="0">
                <a:latin typeface="Calibri"/>
                <a:cs typeface="Calibri"/>
              </a:rPr>
              <a:t>2 </a:t>
            </a:r>
            <a:r>
              <a:rPr sz="1000" spc="-5" dirty="0">
                <a:latin typeface="Calibri"/>
                <a:cs typeface="Calibri"/>
              </a:rPr>
              <a:t>perc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(5x)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Péntek: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pihenő</a:t>
            </a:r>
            <a:endParaRPr sz="1000">
              <a:latin typeface="Calibri"/>
              <a:cs typeface="Calibri"/>
            </a:endParaRPr>
          </a:p>
          <a:p>
            <a:pPr marL="12700" marR="64135">
              <a:lnSpc>
                <a:spcPct val="1167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Szombat:</a:t>
            </a:r>
            <a:r>
              <a:rPr sz="1000" spc="-5" dirty="0">
                <a:latin typeface="Calibri"/>
                <a:cs typeface="Calibri"/>
              </a:rPr>
              <a:t> biciklizés, úszás vagy turisztika 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Vasárnap: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Futás </a:t>
            </a:r>
            <a:r>
              <a:rPr sz="1000" dirty="0">
                <a:latin typeface="Calibri"/>
                <a:cs typeface="Calibri"/>
              </a:rPr>
              <a:t>4 </a:t>
            </a:r>
            <a:r>
              <a:rPr sz="1000" spc="-5" dirty="0">
                <a:latin typeface="Calibri"/>
                <a:cs typeface="Calibri"/>
              </a:rPr>
              <a:t>perc, </a:t>
            </a:r>
            <a:r>
              <a:rPr sz="1000" b="1" spc="-5" dirty="0">
                <a:latin typeface="Calibri"/>
                <a:cs typeface="Calibri"/>
              </a:rPr>
              <a:t>séta </a:t>
            </a:r>
            <a:r>
              <a:rPr sz="1000" dirty="0">
                <a:latin typeface="Calibri"/>
                <a:cs typeface="Calibri"/>
              </a:rPr>
              <a:t>2 </a:t>
            </a:r>
            <a:r>
              <a:rPr sz="1000" spc="-5" dirty="0">
                <a:latin typeface="Calibri"/>
                <a:cs typeface="Calibri"/>
              </a:rPr>
              <a:t>perc </a:t>
            </a:r>
            <a:r>
              <a:rPr sz="1000" b="1" spc="-5" dirty="0">
                <a:latin typeface="Calibri"/>
                <a:cs typeface="Calibri"/>
              </a:rPr>
              <a:t>(5x)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Calibri"/>
              <a:cs typeface="Calibri"/>
            </a:endParaRPr>
          </a:p>
          <a:p>
            <a:pPr marL="139065" indent="-1270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139700" algn="l"/>
              </a:tabLst>
            </a:pPr>
            <a:r>
              <a:rPr sz="1000" b="1" spc="-5" dirty="0">
                <a:latin typeface="Calibri"/>
                <a:cs typeface="Calibri"/>
              </a:rPr>
              <a:t>hét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Hétfő: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pihenő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Kedd: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Futás </a:t>
            </a:r>
            <a:r>
              <a:rPr sz="1000" dirty="0">
                <a:latin typeface="Calibri"/>
                <a:cs typeface="Calibri"/>
              </a:rPr>
              <a:t>4 </a:t>
            </a:r>
            <a:r>
              <a:rPr sz="1000" spc="-5" dirty="0">
                <a:latin typeface="Calibri"/>
                <a:cs typeface="Calibri"/>
              </a:rPr>
              <a:t>perc, </a:t>
            </a:r>
            <a:r>
              <a:rPr sz="1000" b="1" spc="-5" dirty="0">
                <a:latin typeface="Calibri"/>
                <a:cs typeface="Calibri"/>
              </a:rPr>
              <a:t>séta </a:t>
            </a:r>
            <a:r>
              <a:rPr sz="1000" dirty="0">
                <a:latin typeface="Calibri"/>
                <a:cs typeface="Calibri"/>
              </a:rPr>
              <a:t>3 </a:t>
            </a:r>
            <a:r>
              <a:rPr sz="1000" spc="-5" dirty="0">
                <a:latin typeface="Calibri"/>
                <a:cs typeface="Calibri"/>
              </a:rPr>
              <a:t>perc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(4x)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Szerda:</a:t>
            </a:r>
            <a:r>
              <a:rPr sz="1000" spc="-5" dirty="0">
                <a:latin typeface="Calibri"/>
                <a:cs typeface="Calibri"/>
              </a:rPr>
              <a:t> pihenő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Csütörtök: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Futás </a:t>
            </a:r>
            <a:r>
              <a:rPr sz="1000" dirty="0">
                <a:latin typeface="Calibri"/>
                <a:cs typeface="Calibri"/>
              </a:rPr>
              <a:t>5 </a:t>
            </a:r>
            <a:r>
              <a:rPr sz="1000" spc="-5" dirty="0">
                <a:latin typeface="Calibri"/>
                <a:cs typeface="Calibri"/>
              </a:rPr>
              <a:t>perc, </a:t>
            </a:r>
            <a:r>
              <a:rPr sz="1000" b="1" spc="-5" dirty="0">
                <a:latin typeface="Calibri"/>
                <a:cs typeface="Calibri"/>
              </a:rPr>
              <a:t>séta </a:t>
            </a:r>
            <a:r>
              <a:rPr sz="1000" dirty="0">
                <a:latin typeface="Calibri"/>
                <a:cs typeface="Calibri"/>
              </a:rPr>
              <a:t>3 </a:t>
            </a:r>
            <a:r>
              <a:rPr sz="1000" spc="-5" dirty="0">
                <a:latin typeface="Calibri"/>
                <a:cs typeface="Calibri"/>
              </a:rPr>
              <a:t>perc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(5x)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Péntek: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pihenő</a:t>
            </a:r>
            <a:endParaRPr sz="1000">
              <a:latin typeface="Calibri"/>
              <a:cs typeface="Calibri"/>
            </a:endParaRPr>
          </a:p>
          <a:p>
            <a:pPr marL="12700" marR="64135">
              <a:lnSpc>
                <a:spcPct val="1167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Szombat:</a:t>
            </a:r>
            <a:r>
              <a:rPr sz="1000" spc="-5" dirty="0">
                <a:latin typeface="Calibri"/>
                <a:cs typeface="Calibri"/>
              </a:rPr>
              <a:t> biciklizés, úszás vagy turisztika 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Vasárnap: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Futás </a:t>
            </a:r>
            <a:r>
              <a:rPr sz="1000" dirty="0">
                <a:latin typeface="Calibri"/>
                <a:cs typeface="Calibri"/>
              </a:rPr>
              <a:t>5 </a:t>
            </a:r>
            <a:r>
              <a:rPr sz="1000" spc="-5" dirty="0">
                <a:latin typeface="Calibri"/>
                <a:cs typeface="Calibri"/>
              </a:rPr>
              <a:t>perc, </a:t>
            </a:r>
            <a:r>
              <a:rPr sz="1000" b="1" spc="-5" dirty="0">
                <a:latin typeface="Calibri"/>
                <a:cs typeface="Calibri"/>
              </a:rPr>
              <a:t>séta </a:t>
            </a:r>
            <a:r>
              <a:rPr sz="1000" dirty="0">
                <a:latin typeface="Calibri"/>
                <a:cs typeface="Calibri"/>
              </a:rPr>
              <a:t>3 </a:t>
            </a:r>
            <a:r>
              <a:rPr sz="1000" spc="-5" dirty="0">
                <a:latin typeface="Calibri"/>
                <a:cs typeface="Calibri"/>
              </a:rPr>
              <a:t>perc </a:t>
            </a:r>
            <a:r>
              <a:rPr sz="1000" b="1" spc="-5" dirty="0">
                <a:latin typeface="Calibri"/>
                <a:cs typeface="Calibri"/>
              </a:rPr>
              <a:t>(4x)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Calibri"/>
              <a:cs typeface="Calibri"/>
            </a:endParaRPr>
          </a:p>
          <a:p>
            <a:pPr marL="139065" indent="-12700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139700" algn="l"/>
              </a:tabLst>
            </a:pPr>
            <a:r>
              <a:rPr sz="1000" b="1" spc="-5" dirty="0">
                <a:latin typeface="Calibri"/>
                <a:cs typeface="Calibri"/>
              </a:rPr>
              <a:t>hét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Hétfő: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pihenő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Kedd: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Futás </a:t>
            </a:r>
            <a:r>
              <a:rPr sz="1000" dirty="0">
                <a:latin typeface="Calibri"/>
                <a:cs typeface="Calibri"/>
              </a:rPr>
              <a:t>7 </a:t>
            </a:r>
            <a:r>
              <a:rPr sz="1000" spc="-5" dirty="0">
                <a:latin typeface="Calibri"/>
                <a:cs typeface="Calibri"/>
              </a:rPr>
              <a:t>perc, </a:t>
            </a:r>
            <a:r>
              <a:rPr sz="1000" b="1" spc="-5" dirty="0">
                <a:latin typeface="Calibri"/>
                <a:cs typeface="Calibri"/>
              </a:rPr>
              <a:t>séta </a:t>
            </a:r>
            <a:r>
              <a:rPr sz="1000" dirty="0">
                <a:latin typeface="Calibri"/>
                <a:cs typeface="Calibri"/>
              </a:rPr>
              <a:t>2 </a:t>
            </a:r>
            <a:r>
              <a:rPr sz="1000" spc="-5" dirty="0">
                <a:latin typeface="Calibri"/>
                <a:cs typeface="Calibri"/>
              </a:rPr>
              <a:t>perc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(3x)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Szerda:</a:t>
            </a:r>
            <a:r>
              <a:rPr sz="1000" spc="-5" dirty="0">
                <a:latin typeface="Calibri"/>
                <a:cs typeface="Calibri"/>
              </a:rPr>
              <a:t> pihenő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Csütörtök: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Futás </a:t>
            </a:r>
            <a:r>
              <a:rPr sz="1000" dirty="0">
                <a:latin typeface="Calibri"/>
                <a:cs typeface="Calibri"/>
              </a:rPr>
              <a:t>7 </a:t>
            </a:r>
            <a:r>
              <a:rPr sz="1000" spc="-5" dirty="0">
                <a:latin typeface="Calibri"/>
                <a:cs typeface="Calibri"/>
              </a:rPr>
              <a:t>perc, </a:t>
            </a:r>
            <a:r>
              <a:rPr sz="1000" b="1" spc="-5" dirty="0">
                <a:latin typeface="Calibri"/>
                <a:cs typeface="Calibri"/>
              </a:rPr>
              <a:t>séta </a:t>
            </a:r>
            <a:r>
              <a:rPr sz="1000" dirty="0">
                <a:latin typeface="Calibri"/>
                <a:cs typeface="Calibri"/>
              </a:rPr>
              <a:t>2 </a:t>
            </a:r>
            <a:r>
              <a:rPr sz="1000" spc="-5" dirty="0">
                <a:latin typeface="Calibri"/>
                <a:cs typeface="Calibri"/>
              </a:rPr>
              <a:t>perc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(4x)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Péntek: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pihenő</a:t>
            </a:r>
            <a:endParaRPr sz="1000">
              <a:latin typeface="Calibri"/>
              <a:cs typeface="Calibri"/>
            </a:endParaRPr>
          </a:p>
          <a:p>
            <a:pPr marL="12700" marR="64135">
              <a:lnSpc>
                <a:spcPct val="1167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Szombat:</a:t>
            </a:r>
            <a:r>
              <a:rPr sz="1000" spc="-5" dirty="0">
                <a:latin typeface="Calibri"/>
                <a:cs typeface="Calibri"/>
              </a:rPr>
              <a:t> biciklizés, úszás vagy turisztika 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Vasárnap: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Futás </a:t>
            </a:r>
            <a:r>
              <a:rPr sz="1000" dirty="0">
                <a:latin typeface="Calibri"/>
                <a:cs typeface="Calibri"/>
              </a:rPr>
              <a:t>8 </a:t>
            </a:r>
            <a:r>
              <a:rPr sz="1000" spc="-5" dirty="0">
                <a:latin typeface="Calibri"/>
                <a:cs typeface="Calibri"/>
              </a:rPr>
              <a:t>perc, </a:t>
            </a:r>
            <a:r>
              <a:rPr sz="1000" b="1" spc="-5" dirty="0">
                <a:latin typeface="Calibri"/>
                <a:cs typeface="Calibri"/>
              </a:rPr>
              <a:t>séta </a:t>
            </a:r>
            <a:r>
              <a:rPr sz="1000" dirty="0">
                <a:latin typeface="Calibri"/>
                <a:cs typeface="Calibri"/>
              </a:rPr>
              <a:t>2 </a:t>
            </a:r>
            <a:r>
              <a:rPr sz="1000" spc="-5" dirty="0">
                <a:latin typeface="Calibri"/>
                <a:cs typeface="Calibri"/>
              </a:rPr>
              <a:t>perc </a:t>
            </a:r>
            <a:r>
              <a:rPr sz="1000" b="1" spc="-5" dirty="0">
                <a:latin typeface="Calibri"/>
                <a:cs typeface="Calibri"/>
              </a:rPr>
              <a:t>(3x)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Calibri"/>
              <a:cs typeface="Calibri"/>
            </a:endParaRPr>
          </a:p>
          <a:p>
            <a:pPr marL="139065" indent="-127000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139700" algn="l"/>
              </a:tabLst>
            </a:pPr>
            <a:r>
              <a:rPr sz="1000" b="1" spc="-5" dirty="0">
                <a:latin typeface="Calibri"/>
                <a:cs typeface="Calibri"/>
              </a:rPr>
              <a:t>hét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Hétfő: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pihenő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Kedd: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Futás </a:t>
            </a:r>
            <a:r>
              <a:rPr sz="1000" dirty="0">
                <a:latin typeface="Calibri"/>
                <a:cs typeface="Calibri"/>
              </a:rPr>
              <a:t>9 </a:t>
            </a:r>
            <a:r>
              <a:rPr sz="1000" spc="-5" dirty="0">
                <a:latin typeface="Calibri"/>
                <a:cs typeface="Calibri"/>
              </a:rPr>
              <a:t>perc, </a:t>
            </a:r>
            <a:r>
              <a:rPr sz="1000" b="1" spc="-5" dirty="0">
                <a:latin typeface="Calibri"/>
                <a:cs typeface="Calibri"/>
              </a:rPr>
              <a:t>séta </a:t>
            </a:r>
            <a:r>
              <a:rPr sz="1000" dirty="0">
                <a:latin typeface="Calibri"/>
                <a:cs typeface="Calibri"/>
              </a:rPr>
              <a:t>1 </a:t>
            </a:r>
            <a:r>
              <a:rPr sz="1000" spc="-5" dirty="0">
                <a:latin typeface="Calibri"/>
                <a:cs typeface="Calibri"/>
              </a:rPr>
              <a:t>perc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(3x)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Szerda:</a:t>
            </a:r>
            <a:r>
              <a:rPr sz="1000" spc="-5" dirty="0">
                <a:latin typeface="Calibri"/>
                <a:cs typeface="Calibri"/>
              </a:rPr>
              <a:t> pihenő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Csütörtök: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Futás </a:t>
            </a:r>
            <a:r>
              <a:rPr sz="1000" spc="-5" dirty="0">
                <a:latin typeface="Calibri"/>
                <a:cs typeface="Calibri"/>
              </a:rPr>
              <a:t>10 perc, </a:t>
            </a:r>
            <a:r>
              <a:rPr sz="1000" b="1" spc="-5" dirty="0">
                <a:latin typeface="Calibri"/>
                <a:cs typeface="Calibri"/>
              </a:rPr>
              <a:t>séta </a:t>
            </a:r>
            <a:r>
              <a:rPr sz="1000" dirty="0">
                <a:latin typeface="Calibri"/>
                <a:cs typeface="Calibri"/>
              </a:rPr>
              <a:t>2 </a:t>
            </a:r>
            <a:r>
              <a:rPr sz="1000" spc="-5" dirty="0">
                <a:latin typeface="Calibri"/>
                <a:cs typeface="Calibri"/>
              </a:rPr>
              <a:t>perc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(3x)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Péntek: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pihenő</a:t>
            </a:r>
            <a:endParaRPr sz="1000">
              <a:latin typeface="Calibri"/>
              <a:cs typeface="Calibri"/>
            </a:endParaRPr>
          </a:p>
          <a:p>
            <a:pPr marL="12700" marR="27940">
              <a:lnSpc>
                <a:spcPct val="116700"/>
              </a:lnSpc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Szombat:</a:t>
            </a:r>
            <a:r>
              <a:rPr sz="1000" spc="-5" dirty="0">
                <a:latin typeface="Calibri"/>
                <a:cs typeface="Calibri"/>
              </a:rPr>
              <a:t> biciklizés, úszás vagy turisztika  </a:t>
            </a:r>
            <a:r>
              <a:rPr sz="10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Vasárnap: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Futás </a:t>
            </a:r>
            <a:r>
              <a:rPr sz="1000" dirty="0">
                <a:latin typeface="Calibri"/>
                <a:cs typeface="Calibri"/>
              </a:rPr>
              <a:t>10 </a:t>
            </a:r>
            <a:r>
              <a:rPr sz="1000" spc="-5" dirty="0">
                <a:latin typeface="Calibri"/>
                <a:cs typeface="Calibri"/>
              </a:rPr>
              <a:t>perc, </a:t>
            </a:r>
            <a:r>
              <a:rPr sz="1000" b="1" spc="-5" dirty="0">
                <a:latin typeface="Calibri"/>
                <a:cs typeface="Calibri"/>
              </a:rPr>
              <a:t>séta </a:t>
            </a:r>
            <a:r>
              <a:rPr sz="1000" dirty="0">
                <a:latin typeface="Calibri"/>
                <a:cs typeface="Calibri"/>
              </a:rPr>
              <a:t>2 </a:t>
            </a:r>
            <a:r>
              <a:rPr sz="1000" spc="-5" dirty="0">
                <a:latin typeface="Calibri"/>
                <a:cs typeface="Calibri"/>
              </a:rPr>
              <a:t>perc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b="1" spc="-5" dirty="0">
                <a:latin typeface="Calibri"/>
                <a:cs typeface="Calibri"/>
              </a:rPr>
              <a:t>(3x)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313</Words>
  <Application>Microsoft Office PowerPoint</Application>
  <PresentationFormat>Vlastná</PresentationFormat>
  <Paragraphs>46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Používateľ systému Windows</dc:creator>
  <cp:lastModifiedBy>Používateľ systému Windows</cp:lastModifiedBy>
  <cp:revision>1</cp:revision>
  <dcterms:created xsi:type="dcterms:W3CDTF">2019-11-27T21:51:50Z</dcterms:created>
  <dcterms:modified xsi:type="dcterms:W3CDTF">2020-03-18T14:19:05Z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2020-03-18T00:00:00Z</vt:filetime>
  </property>
  <property fmtid="{D5CDD505-2E9C-101B-9397-08002B2CF9AE}" pid="3" name="Creator">
    <vt:lpwstr>Writer</vt:lpwstr>
  </property>
  <property fmtid="{D5CDD505-2E9C-101B-9397-08002B2CF9AE}" pid="4" name="LastSaved">
    <vt:filetime>2020-03-18T00:00:00Z</vt:filetime>
  </property>
</Properties>
</file>