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1" r:id="rId10"/>
    <p:sldId id="262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D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15DD14-D099-4EFB-9D33-261281EEFF1F}" type="datetimeFigureOut">
              <a:rPr lang="sk-SK" smtClean="0"/>
              <a:pPr/>
              <a:t>26. 2. 2020</a:t>
            </a:fld>
            <a:endParaRPr lang="sk-SK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152476-D64C-477D-830A-39A32C6105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5DD14-D099-4EFB-9D33-261281EEFF1F}" type="datetimeFigureOut">
              <a:rPr lang="sk-SK" smtClean="0"/>
              <a:pPr/>
              <a:t>26. 2. 2020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152476-D64C-477D-830A-39A32C6105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5DD14-D099-4EFB-9D33-261281EEFF1F}" type="datetimeFigureOut">
              <a:rPr lang="sk-SK" smtClean="0"/>
              <a:pPr/>
              <a:t>26. 2. 2020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152476-D64C-477D-830A-39A32C6105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5DD14-D099-4EFB-9D33-261281EEFF1F}" type="datetimeFigureOut">
              <a:rPr lang="sk-SK" smtClean="0"/>
              <a:pPr/>
              <a:t>26. 2. 2020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152476-D64C-477D-830A-39A32C61051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5DD14-D099-4EFB-9D33-261281EEFF1F}" type="datetimeFigureOut">
              <a:rPr lang="sk-SK" smtClean="0"/>
              <a:pPr/>
              <a:t>26. 2. 2020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152476-D64C-477D-830A-39A32C61051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5DD14-D099-4EFB-9D33-261281EEFF1F}" type="datetimeFigureOut">
              <a:rPr lang="sk-SK" smtClean="0"/>
              <a:pPr/>
              <a:t>26. 2. 2020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152476-D64C-477D-830A-39A32C61051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5DD14-D099-4EFB-9D33-261281EEFF1F}" type="datetimeFigureOut">
              <a:rPr lang="sk-SK" smtClean="0"/>
              <a:pPr/>
              <a:t>26. 2. 2020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152476-D64C-477D-830A-39A32C6105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5DD14-D099-4EFB-9D33-261281EEFF1F}" type="datetimeFigureOut">
              <a:rPr lang="sk-SK" smtClean="0"/>
              <a:pPr/>
              <a:t>26. 2. 2020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152476-D64C-477D-830A-39A32C61051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5DD14-D099-4EFB-9D33-261281EEFF1F}" type="datetimeFigureOut">
              <a:rPr lang="sk-SK" smtClean="0"/>
              <a:pPr/>
              <a:t>26. 2. 2020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152476-D64C-477D-830A-39A32C6105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15DD14-D099-4EFB-9D33-261281EEFF1F}" type="datetimeFigureOut">
              <a:rPr lang="sk-SK" smtClean="0"/>
              <a:pPr/>
              <a:t>26. 2. 2020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152476-D64C-477D-830A-39A32C6105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15DD14-D099-4EFB-9D33-261281EEFF1F}" type="datetimeFigureOut">
              <a:rPr lang="sk-SK" smtClean="0"/>
              <a:pPr/>
              <a:t>26. 2. 2020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152476-D64C-477D-830A-39A32C61051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15DD14-D099-4EFB-9D33-261281EEFF1F}" type="datetimeFigureOut">
              <a:rPr lang="sk-SK" smtClean="0"/>
              <a:pPr/>
              <a:t>26. 2. 2020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152476-D64C-477D-830A-39A32C61051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829761"/>
          </a:xfrm>
        </p:spPr>
        <p:txBody>
          <a:bodyPr>
            <a:normAutofit/>
          </a:bodyPr>
          <a:lstStyle/>
          <a:p>
            <a:r>
              <a:rPr lang="sk-SK" sz="5400" dirty="0" smtClean="0">
                <a:solidFill>
                  <a:schemeClr val="accent2">
                    <a:lumMod val="75000"/>
                  </a:schemeClr>
                </a:solidFill>
              </a:rPr>
              <a:t>Dopravné prostriedky</a:t>
            </a:r>
            <a:endParaRPr lang="sk-SK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Kritické myslenie</a:t>
            </a:r>
            <a:endParaRPr lang="sk-SK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Kuriózne dopravné prostriedky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899592" y="4437112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Coco Taxi – Kuba</a:t>
            </a:r>
            <a:endParaRPr lang="sk-SK" b="1" dirty="0"/>
          </a:p>
        </p:txBody>
      </p:sp>
      <p:pic>
        <p:nvPicPr>
          <p:cNvPr id="19458" name="Picture 2" descr="coco-taxi-ku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94" y="1340768"/>
            <a:ext cx="3994446" cy="2664296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4788024" y="4437112"/>
            <a:ext cx="3001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Chicken Bus – Guatemala</a:t>
            </a:r>
            <a:endParaRPr lang="sk-SK" b="1" dirty="0"/>
          </a:p>
        </p:txBody>
      </p:sp>
      <p:pic>
        <p:nvPicPr>
          <p:cNvPr id="19460" name="Picture 4" descr="chicken-bus-guatem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340768"/>
            <a:ext cx="3919962" cy="2649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39560"/>
          </a:xfrm>
        </p:spPr>
        <p:txBody>
          <a:bodyPr/>
          <a:lstStyle/>
          <a:p>
            <a:r>
              <a:rPr lang="sk-SK" dirty="0" smtClean="0"/>
              <a:t>V čom sa autor textu mýli?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Lietadlo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827584" y="2492896"/>
            <a:ext cx="7056784" cy="1200329"/>
          </a:xfrm>
          <a:prstGeom prst="rect">
            <a:avLst/>
          </a:prstGeom>
          <a:solidFill>
            <a:srgbClr val="EAFDA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/>
              <a:t>„Zachytil </a:t>
            </a:r>
            <a:r>
              <a:rPr lang="sk-SK" dirty="0"/>
              <a:t>si správy o nedávnej havárii lietadla? V poslednom čase takýchto prípadov pribúda. Asi prestanem </a:t>
            </a:r>
            <a:r>
              <a:rPr lang="sk-SK" dirty="0" smtClean="0"/>
              <a:t>lietať, </a:t>
            </a:r>
            <a:r>
              <a:rPr lang="sk-SK" dirty="0"/>
              <a:t>je to riadne nebezpečné. Cestovať autom je oveľa bezpečnejšie, človek to má sám pod kontrolou.”</a:t>
            </a:r>
          </a:p>
        </p:txBody>
      </p:sp>
      <p:sp>
        <p:nvSpPr>
          <p:cNvPr id="5" name="Zástupný symbol obsahu 1"/>
          <p:cNvSpPr txBox="1">
            <a:spLocks/>
          </p:cNvSpPr>
          <p:nvPr/>
        </p:nvSpPr>
        <p:spPr>
          <a:xfrm>
            <a:off x="662880" y="4293096"/>
            <a:ext cx="8229600" cy="93956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Char char="•"/>
              <a:tabLst/>
              <a:defRPr/>
            </a:pPr>
            <a:r>
              <a:rPr lang="sk-SK" sz="2700" dirty="0" smtClean="0"/>
              <a:t>Napíš.....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sk-SK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sk-SK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Lebo máme pocit, </a:t>
            </a:r>
          </a:p>
          <a:p>
            <a:r>
              <a:rPr lang="sk-SK" dirty="0" smtClean="0"/>
              <a:t>Lebo to robíme </a:t>
            </a:r>
          </a:p>
          <a:p>
            <a:r>
              <a:rPr lang="sk-SK" dirty="0" smtClean="0"/>
              <a:t>Lebo keď sa výnimočne stane nehoda  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accent3">
                    <a:lumMod val="75000"/>
                  </a:schemeClr>
                </a:solidFill>
              </a:rPr>
              <a:t>Prečo sa ľudia boja lietať lietadlom?</a:t>
            </a:r>
            <a:endParaRPr lang="sk-SK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 smtClean="0"/>
          </a:p>
          <a:p>
            <a:r>
              <a:rPr lang="sk-SK" dirty="0" smtClean="0"/>
              <a:t>1. riadok: jednoslovné pomenovanie témy (zvyčajne podstatné meno)</a:t>
            </a:r>
          </a:p>
          <a:p>
            <a:r>
              <a:rPr lang="sk-SK" dirty="0" smtClean="0"/>
              <a:t>2. riadok: dvojslovný opis témy (dve prídavné mená)</a:t>
            </a:r>
          </a:p>
          <a:p>
            <a:r>
              <a:rPr lang="sk-SK" dirty="0" smtClean="0"/>
              <a:t>3. riadok: trojslovné vyjadrenie deja, činnosti (tri slovesá)</a:t>
            </a:r>
          </a:p>
          <a:p>
            <a:r>
              <a:rPr lang="sk-SK" dirty="0" smtClean="0"/>
              <a:t>4. riadok: štvorslovné vyjadrenie pocitu, emocionálneho vzťahu k téme</a:t>
            </a:r>
          </a:p>
          <a:p>
            <a:r>
              <a:rPr lang="sk-SK" dirty="0" smtClean="0"/>
              <a:t>5. riadok: jednoslovné synonymum vyjadrujúce podstatu.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Cinquain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                       lietadlo</a:t>
            </a:r>
          </a:p>
          <a:p>
            <a:pPr>
              <a:buNone/>
            </a:pPr>
            <a:endParaRPr lang="sk-SK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Cinquain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Zoraď prostriedky – od najbezpečnejšieho</a:t>
            </a:r>
            <a:endParaRPr lang="sk-SK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44824"/>
            <a:ext cx="25812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16832"/>
            <a:ext cx="25050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56792"/>
            <a:ext cx="2038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789040"/>
            <a:ext cx="20955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717032"/>
            <a:ext cx="350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789040"/>
            <a:ext cx="2223889" cy="197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Krížovka s tajničkou</a:t>
            </a:r>
            <a:endParaRPr lang="sk-SK" dirty="0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475656" y="1340765"/>
            <a:ext cx="6840760" cy="3528391"/>
            <a:chOff x="237" y="8576"/>
            <a:chExt cx="7683" cy="3480"/>
          </a:xfrm>
        </p:grpSpPr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2010" y="10316"/>
              <a:ext cx="591" cy="580"/>
            </a:xfrm>
            <a:prstGeom prst="rect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4.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2601" y="8576"/>
              <a:ext cx="591" cy="580"/>
            </a:xfrm>
            <a:prstGeom prst="rect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1.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3192" y="8576"/>
              <a:ext cx="591" cy="580"/>
            </a:xfrm>
            <a:prstGeom prst="rect">
              <a:avLst/>
            </a:prstGeom>
            <a:solidFill>
              <a:srgbClr val="DAEEF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783" y="857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4374" y="857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4965" y="857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6147" y="915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2010" y="9156"/>
              <a:ext cx="591" cy="580"/>
            </a:xfrm>
            <a:prstGeom prst="rect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2.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2601" y="915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3192" y="9156"/>
              <a:ext cx="591" cy="580"/>
            </a:xfrm>
            <a:prstGeom prst="rect">
              <a:avLst/>
            </a:prstGeom>
            <a:solidFill>
              <a:srgbClr val="DAEEF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3783" y="915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4374" y="915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0" name="Text Box 16"/>
            <p:cNvSpPr txBox="1">
              <a:spLocks noChangeArrowheads="1"/>
            </p:cNvSpPr>
            <p:nvPr/>
          </p:nvSpPr>
          <p:spPr bwMode="auto">
            <a:xfrm>
              <a:off x="4965" y="915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1" name="Text Box 17"/>
            <p:cNvSpPr txBox="1">
              <a:spLocks noChangeArrowheads="1"/>
            </p:cNvSpPr>
            <p:nvPr/>
          </p:nvSpPr>
          <p:spPr bwMode="auto">
            <a:xfrm>
              <a:off x="5556" y="915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1419" y="9736"/>
              <a:ext cx="591" cy="580"/>
            </a:xfrm>
            <a:prstGeom prst="rect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3.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>
              <a:off x="2010" y="973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2601" y="973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5" name="Text Box 21"/>
            <p:cNvSpPr txBox="1">
              <a:spLocks noChangeArrowheads="1"/>
            </p:cNvSpPr>
            <p:nvPr/>
          </p:nvSpPr>
          <p:spPr bwMode="auto">
            <a:xfrm>
              <a:off x="3192" y="9736"/>
              <a:ext cx="591" cy="580"/>
            </a:xfrm>
            <a:prstGeom prst="rect">
              <a:avLst/>
            </a:prstGeom>
            <a:solidFill>
              <a:srgbClr val="DAEEF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6" name="Text Box 22"/>
            <p:cNvSpPr txBox="1">
              <a:spLocks noChangeArrowheads="1"/>
            </p:cNvSpPr>
            <p:nvPr/>
          </p:nvSpPr>
          <p:spPr bwMode="auto">
            <a:xfrm>
              <a:off x="3783" y="973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7" name="Text Box 23"/>
            <p:cNvSpPr txBox="1">
              <a:spLocks noChangeArrowheads="1"/>
            </p:cNvSpPr>
            <p:nvPr/>
          </p:nvSpPr>
          <p:spPr bwMode="auto">
            <a:xfrm>
              <a:off x="6147" y="1031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8" name="Text Box 24"/>
            <p:cNvSpPr txBox="1">
              <a:spLocks noChangeArrowheads="1"/>
            </p:cNvSpPr>
            <p:nvPr/>
          </p:nvSpPr>
          <p:spPr bwMode="auto">
            <a:xfrm>
              <a:off x="6738" y="1031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9" name="Text Box 25"/>
            <p:cNvSpPr txBox="1">
              <a:spLocks noChangeArrowheads="1"/>
            </p:cNvSpPr>
            <p:nvPr/>
          </p:nvSpPr>
          <p:spPr bwMode="auto">
            <a:xfrm>
              <a:off x="2601" y="1031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0" name="Text Box 26"/>
            <p:cNvSpPr txBox="1">
              <a:spLocks noChangeArrowheads="1"/>
            </p:cNvSpPr>
            <p:nvPr/>
          </p:nvSpPr>
          <p:spPr bwMode="auto">
            <a:xfrm>
              <a:off x="3192" y="10316"/>
              <a:ext cx="591" cy="580"/>
            </a:xfrm>
            <a:prstGeom prst="rect">
              <a:avLst/>
            </a:prstGeom>
            <a:solidFill>
              <a:srgbClr val="DAEEF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1" name="Text Box 27"/>
            <p:cNvSpPr txBox="1">
              <a:spLocks noChangeArrowheads="1"/>
            </p:cNvSpPr>
            <p:nvPr/>
          </p:nvSpPr>
          <p:spPr bwMode="auto">
            <a:xfrm>
              <a:off x="3783" y="1031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2" name="Text Box 28"/>
            <p:cNvSpPr txBox="1">
              <a:spLocks noChangeArrowheads="1"/>
            </p:cNvSpPr>
            <p:nvPr/>
          </p:nvSpPr>
          <p:spPr bwMode="auto">
            <a:xfrm>
              <a:off x="4374" y="1031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3" name="Text Box 29"/>
            <p:cNvSpPr txBox="1">
              <a:spLocks noChangeArrowheads="1"/>
            </p:cNvSpPr>
            <p:nvPr/>
          </p:nvSpPr>
          <p:spPr bwMode="auto">
            <a:xfrm>
              <a:off x="4965" y="1031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4" name="Text Box 30"/>
            <p:cNvSpPr txBox="1">
              <a:spLocks noChangeArrowheads="1"/>
            </p:cNvSpPr>
            <p:nvPr/>
          </p:nvSpPr>
          <p:spPr bwMode="auto">
            <a:xfrm>
              <a:off x="5556" y="1031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5" name="Text Box 31"/>
            <p:cNvSpPr txBox="1">
              <a:spLocks noChangeArrowheads="1"/>
            </p:cNvSpPr>
            <p:nvPr/>
          </p:nvSpPr>
          <p:spPr bwMode="auto">
            <a:xfrm>
              <a:off x="237" y="11476"/>
              <a:ext cx="591" cy="580"/>
            </a:xfrm>
            <a:prstGeom prst="rect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6.</a:t>
              </a:r>
              <a:endPara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6" name="Text Box 32"/>
            <p:cNvSpPr txBox="1">
              <a:spLocks noChangeArrowheads="1"/>
            </p:cNvSpPr>
            <p:nvPr/>
          </p:nvSpPr>
          <p:spPr bwMode="auto">
            <a:xfrm>
              <a:off x="2010" y="10896"/>
              <a:ext cx="591" cy="580"/>
            </a:xfrm>
            <a:prstGeom prst="rect">
              <a:avLst/>
            </a:prstGeom>
            <a:solidFill>
              <a:srgbClr val="FDE9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sk-SK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5.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7" name="Text Box 33"/>
            <p:cNvSpPr txBox="1">
              <a:spLocks noChangeArrowheads="1"/>
            </p:cNvSpPr>
            <p:nvPr/>
          </p:nvSpPr>
          <p:spPr bwMode="auto">
            <a:xfrm>
              <a:off x="2601" y="1089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8" name="Text Box 34"/>
            <p:cNvSpPr txBox="1">
              <a:spLocks noChangeArrowheads="1"/>
            </p:cNvSpPr>
            <p:nvPr/>
          </p:nvSpPr>
          <p:spPr bwMode="auto">
            <a:xfrm>
              <a:off x="3192" y="10896"/>
              <a:ext cx="591" cy="580"/>
            </a:xfrm>
            <a:prstGeom prst="rect">
              <a:avLst/>
            </a:prstGeom>
            <a:solidFill>
              <a:srgbClr val="DAEEF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9" name="Text Box 35"/>
            <p:cNvSpPr txBox="1">
              <a:spLocks noChangeArrowheads="1"/>
            </p:cNvSpPr>
            <p:nvPr/>
          </p:nvSpPr>
          <p:spPr bwMode="auto">
            <a:xfrm>
              <a:off x="3783" y="1089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0" name="Text Box 36"/>
            <p:cNvSpPr txBox="1">
              <a:spLocks noChangeArrowheads="1"/>
            </p:cNvSpPr>
            <p:nvPr/>
          </p:nvSpPr>
          <p:spPr bwMode="auto">
            <a:xfrm>
              <a:off x="1419" y="1147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1" name="Text Box 37"/>
            <p:cNvSpPr txBox="1">
              <a:spLocks noChangeArrowheads="1"/>
            </p:cNvSpPr>
            <p:nvPr/>
          </p:nvSpPr>
          <p:spPr bwMode="auto">
            <a:xfrm>
              <a:off x="2010" y="1147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2" name="Text Box 38"/>
            <p:cNvSpPr txBox="1">
              <a:spLocks noChangeArrowheads="1"/>
            </p:cNvSpPr>
            <p:nvPr/>
          </p:nvSpPr>
          <p:spPr bwMode="auto">
            <a:xfrm>
              <a:off x="2601" y="1147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3" name="Text Box 39"/>
            <p:cNvSpPr txBox="1">
              <a:spLocks noChangeArrowheads="1"/>
            </p:cNvSpPr>
            <p:nvPr/>
          </p:nvSpPr>
          <p:spPr bwMode="auto">
            <a:xfrm>
              <a:off x="3192" y="11476"/>
              <a:ext cx="591" cy="580"/>
            </a:xfrm>
            <a:prstGeom prst="rect">
              <a:avLst/>
            </a:prstGeom>
            <a:solidFill>
              <a:srgbClr val="DAEEF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4" name="Text Box 40"/>
            <p:cNvSpPr txBox="1">
              <a:spLocks noChangeArrowheads="1"/>
            </p:cNvSpPr>
            <p:nvPr/>
          </p:nvSpPr>
          <p:spPr bwMode="auto">
            <a:xfrm>
              <a:off x="7329" y="1031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5" name="Text Box 41"/>
            <p:cNvSpPr txBox="1">
              <a:spLocks noChangeArrowheads="1"/>
            </p:cNvSpPr>
            <p:nvPr/>
          </p:nvSpPr>
          <p:spPr bwMode="auto">
            <a:xfrm>
              <a:off x="828" y="11476"/>
              <a:ext cx="591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BlokTextu 44"/>
          <p:cNvSpPr txBox="1"/>
          <p:nvPr/>
        </p:nvSpPr>
        <p:spPr>
          <a:xfrm>
            <a:off x="683568" y="522920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1. Prostriedok železničnej dopravy  2. Svetelná signalizácia  3. Osobný dopravný prostriedok  4. MHD  5. Vodný dopravný prostriedok  6. Ťažný vozeň vlaku</a:t>
            </a: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Vysvetli pojem z tajničky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Kuriózne dopravné prostriedky</a:t>
            </a:r>
            <a:endParaRPr lang="sk-SK" dirty="0"/>
          </a:p>
        </p:txBody>
      </p:sp>
      <p:pic>
        <p:nvPicPr>
          <p:cNvPr id="1026" name="Picture 2" descr="tuktuk-thaj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478" y="1340768"/>
            <a:ext cx="4210364" cy="2808312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899592" y="4365104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Tuktuk Thajsko</a:t>
            </a:r>
          </a:p>
          <a:p>
            <a:r>
              <a:rPr lang="sk-SK" dirty="0" smtClean="0"/>
              <a:t>Od čoho je odvodený názov?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004048" y="443711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Doubledecker – Veľká Británia</a:t>
            </a:r>
            <a:endParaRPr lang="sk-SK" b="1" dirty="0"/>
          </a:p>
        </p:txBody>
      </p:sp>
      <p:pic>
        <p:nvPicPr>
          <p:cNvPr id="1028" name="Picture 4" descr="doubledecker-dopra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888432" cy="2826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</TotalTime>
  <Words>212</Words>
  <Application>Microsoft Office PowerPoint</Application>
  <PresentationFormat>Prezentácia na obrazovke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Hala</vt:lpstr>
      <vt:lpstr>Dopravné prostriedky</vt:lpstr>
      <vt:lpstr>Lietadlo</vt:lpstr>
      <vt:lpstr>Prečo sa ľudia boja lietať lietadlom?</vt:lpstr>
      <vt:lpstr>Cinquain</vt:lpstr>
      <vt:lpstr>Cinquain</vt:lpstr>
      <vt:lpstr>Zoraď prostriedky – od najbezpečnejšieho</vt:lpstr>
      <vt:lpstr>Krížovka s tajničkou</vt:lpstr>
      <vt:lpstr>Vysvetli pojem z tajničky</vt:lpstr>
      <vt:lpstr>Kuriózne dopravné prostriedky</vt:lpstr>
      <vt:lpstr>Kuriózne dopravné prostriedky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Dopravné prostriedky</dc:title>
  <dc:creator>Zdenka Koniarová</dc:creator>
  <cp:lastModifiedBy>Zdenka Koniarová</cp:lastModifiedBy>
  <cp:revision>24</cp:revision>
  <dcterms:created xsi:type="dcterms:W3CDTF">2020-02-25T17:21:16Z</dcterms:created>
  <dcterms:modified xsi:type="dcterms:W3CDTF">2020-02-26T09:51:21Z</dcterms:modified>
</cp:coreProperties>
</file>