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86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2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44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6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4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7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42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7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59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CENTRALNE ORGANY ADMINISTRACJI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14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" y="196947"/>
            <a:ext cx="9091122" cy="675250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CENTRALNE ORGANY ADMINISTRACJI 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2880" y="731521"/>
            <a:ext cx="11633982" cy="582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 centralny- zasięg działania rozciąga się na obszar całego państwa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owołanie nie wymaga decyzji Prezydenta czy Sejmu, a jedynie naczelnego organu administracji rządowej</a:t>
            </a:r>
          </a:p>
          <a:p>
            <a:pPr>
              <a:buFontTx/>
              <a:buChar char="-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wchodzi w skład Rady Ministrów</a:t>
            </a:r>
          </a:p>
          <a:p>
            <a:pPr>
              <a:buFontTx/>
              <a:buChar char="-"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m.in.: Główny Inspektor Nadzoru Budowlanego, UOKiK, Urzędu Zamówień Publicznych, GUS, Agencja Bezpieczeństwa Wewnętrznego, Agencja Wywiadu, Urząd Służby Cywilnej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07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Panoramiczny</PresentationFormat>
  <Paragraphs>9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CENTRALNE ORGANY ADMINISTRACJI</vt:lpstr>
      <vt:lpstr>CENTRALNE ORGANY ADMINISTRACJI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 ADMINISTRACYJNY A AKT NORMATYWNY</dc:title>
  <dc:creator>Aldona</dc:creator>
  <cp:lastModifiedBy>Aldona</cp:lastModifiedBy>
  <cp:revision>8</cp:revision>
  <dcterms:created xsi:type="dcterms:W3CDTF">2017-02-20T21:22:04Z</dcterms:created>
  <dcterms:modified xsi:type="dcterms:W3CDTF">2017-02-20T22:02:21Z</dcterms:modified>
</cp:coreProperties>
</file>