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88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3" r:id="rId25"/>
    <p:sldId id="279" r:id="rId26"/>
    <p:sldId id="280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07E4E-8CE0-40C0-B303-34DC615FA727}" type="datetimeFigureOut">
              <a:rPr lang="sk-SK" smtClean="0"/>
              <a:pPr/>
              <a:t>24. 2. 2022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5BECF-654D-43E9-9035-95C415C6C36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5481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533B-DFF5-4568-9F03-E6390DAC0B1A}" type="datetime1">
              <a:rPr lang="sk-SK" smtClean="0"/>
              <a:pPr/>
              <a:t>24. 2. 2022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Ing. František Kašuba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E76-ED65-4E2A-9F3C-5B2FFB83FC6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1086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97D5-17EF-4A96-9D0B-48BA5FAB067D}" type="datetime1">
              <a:rPr lang="sk-SK" smtClean="0"/>
              <a:pPr/>
              <a:t>24. 2. 2022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Ing. František Kašuba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E76-ED65-4E2A-9F3C-5B2FFB83FC6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6650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46F2-19F9-4DD0-BFEE-0C6F1B73DB2F}" type="datetime1">
              <a:rPr lang="sk-SK" smtClean="0"/>
              <a:pPr/>
              <a:t>24. 2. 2022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Ing. František Kašuba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E76-ED65-4E2A-9F3C-5B2FFB83FC6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7987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B902-6F58-45A9-A48B-C8121EA1BA08}" type="datetime1">
              <a:rPr lang="sk-SK" smtClean="0"/>
              <a:pPr/>
              <a:t>24. 2. 2022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Ing. František Kašuba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E76-ED65-4E2A-9F3C-5B2FFB83FC6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6488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A5B59-771D-421B-964B-AD33AC8D466E}" type="datetime1">
              <a:rPr lang="sk-SK" smtClean="0"/>
              <a:pPr/>
              <a:t>24. 2. 2022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Ing. František Kašuba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E76-ED65-4E2A-9F3C-5B2FFB83FC6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2818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5117-343C-4F70-B8F8-78901A5204DC}" type="datetime1">
              <a:rPr lang="sk-SK" smtClean="0"/>
              <a:pPr/>
              <a:t>24. 2. 2022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Ing. František Kašuba</a:t>
            </a: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E76-ED65-4E2A-9F3C-5B2FFB83FC6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93300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7C49-4D21-4556-B78D-C2B21F319B9B}" type="datetime1">
              <a:rPr lang="sk-SK" smtClean="0"/>
              <a:pPr/>
              <a:t>24. 2. 2022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Ing. František Kašuba</a:t>
            </a: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E76-ED65-4E2A-9F3C-5B2FFB83FC6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82633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1D9D-C3F7-4B69-96FF-6A5078662A59}" type="datetime1">
              <a:rPr lang="sk-SK" smtClean="0"/>
              <a:pPr/>
              <a:t>24. 2. 2022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Ing. František Kašuba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E76-ED65-4E2A-9F3C-5B2FFB83FC6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90752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49C03-AAC1-41A4-A9A5-19E2507D9CDA}" type="datetime1">
              <a:rPr lang="sk-SK" smtClean="0"/>
              <a:pPr/>
              <a:t>24. 2. 2022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Ing. František Kašuba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E76-ED65-4E2A-9F3C-5B2FFB83FC6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8151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587B-6DAD-494C-A831-3A515E0DD724}" type="datetime1">
              <a:rPr lang="sk-SK" smtClean="0"/>
              <a:pPr/>
              <a:t>24. 2. 2022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Ing. František Kašuba</a:t>
            </a: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E76-ED65-4E2A-9F3C-5B2FFB83FC6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205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14C8-85CD-49C5-AB3F-5AC630449E2D}" type="datetime1">
              <a:rPr lang="sk-SK" smtClean="0"/>
              <a:pPr/>
              <a:t>24. 2. 2022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Ing. František Kašuba</a:t>
            </a: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E76-ED65-4E2A-9F3C-5B2FFB83FC6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34819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6F3FE-94AF-4223-8D7F-088D0E97B9DC}" type="datetime1">
              <a:rPr lang="sk-SK" smtClean="0"/>
              <a:pPr/>
              <a:t>24. 2. 2022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k-SK"/>
              <a:t>Ing. František Kašuba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A2E76-ED65-4E2A-9F3C-5B2FFB83FC6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65945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eludi.sk/zz/2001-31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dnikajte.sk/pracovne-pravo-bozp/priplatky-cez-vikend-v-noci-vo-sviatok-2022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mployment.gov.sk/sk/praca-zamestnanost/vztah-zamestnanca-zamestnavatela/odmenovanie/minimalne-mzdove-naroky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mineopartners.sk/stravovanie-zamestnancov-a-zmeny-od-1-1-2022/?gclid=EAIaIQobChMImKyO0t-V9gIVBoXVCh3qDQyqEAAYASAAEgLiCvD_BwE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78238"/>
            <a:ext cx="7632847" cy="5717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Zákonník práce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>
                <a:hlinkClick r:id="rId3"/>
              </a:rPr>
              <a:t>https://www.zakonypreludi.sk/zz/2001-311</a:t>
            </a:r>
            <a:endParaRPr lang="sk-SK"/>
          </a:p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9761-6995-4192-AC9C-18318F2D8B02}" type="datetime1">
              <a:rPr lang="sk-SK" smtClean="0"/>
              <a:pPr/>
              <a:t>24. 2. 2022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Ing. František Kašuba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E76-ED65-4E2A-9F3C-5B2FFB83FC6C}" type="slidenum">
              <a:rPr lang="sk-SK" smtClean="0"/>
              <a:pPr/>
              <a:t>1</a:t>
            </a:fld>
            <a:endParaRPr lang="sk-SK"/>
          </a:p>
        </p:txBody>
      </p:sp>
      <p:sp>
        <p:nvSpPr>
          <p:cNvPr id="7" name="AutoShape 2" descr="Výsledok vyh&amp;lcaron;adávania obrázkov pre dopyt zákonník prá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27829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Čo má obsahovať pracovná zmluva?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ACCF-DF32-4F50-9151-9CA858E29034}" type="datetime1">
              <a:rPr lang="sk-SK" smtClean="0"/>
              <a:pPr/>
              <a:t>24. 2. 2022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Ing. František Kašuba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E76-ED65-4E2A-9F3C-5B2FFB83FC6C}" type="slidenum">
              <a:rPr lang="sk-SK" smtClean="0"/>
              <a:pPr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34197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Aká je maximálna dĺžka skúšobnej doby?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DCF70-7D63-49B0-82F2-C7A996D69DED}" type="datetime1">
              <a:rPr lang="sk-SK" smtClean="0"/>
              <a:pPr/>
              <a:t>24. 2. 2022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Ing. František Kašuba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E76-ED65-4E2A-9F3C-5B2FFB83FC6C}" type="slidenum">
              <a:rPr lang="sk-SK" smtClean="0"/>
              <a:pPr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5914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Čo je to </a:t>
            </a:r>
            <a:r>
              <a:rPr lang="sk-SK" dirty="0" err="1"/>
              <a:t>telepráca</a:t>
            </a:r>
            <a:r>
              <a:rPr lang="sk-SK" dirty="0"/>
              <a:t>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F6CDD-73DA-4866-A88D-2610C1E0982F}" type="datetime1">
              <a:rPr lang="sk-SK" smtClean="0"/>
              <a:pPr/>
              <a:t>24. 2. 2022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Ing. František Kašuba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E76-ED65-4E2A-9F3C-5B2FFB83FC6C}" type="slidenum">
              <a:rPr lang="sk-SK" smtClean="0"/>
              <a:pPr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0236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Kedy musíte a kedy môžete preradiť zamestnanca na inú prácu?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2CEB-40DE-46A8-9EF3-FC82197733F2}" type="datetime1">
              <a:rPr lang="sk-SK" smtClean="0"/>
              <a:pPr/>
              <a:t>24. 2. 2022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Ing. František Kašuba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E76-ED65-4E2A-9F3C-5B2FFB83FC6C}" type="slidenum">
              <a:rPr lang="sk-SK" smtClean="0"/>
              <a:pPr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130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Čo patrí medzi pracovné podmienky a podmienky zamestnávania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B486-7A6F-4296-A798-8BD940690C90}" type="datetime1">
              <a:rPr lang="sk-SK" smtClean="0"/>
              <a:pPr/>
              <a:t>24. 2. 2022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Ing. František Kašuba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E76-ED65-4E2A-9F3C-5B2FFB83FC6C}" type="slidenum">
              <a:rPr lang="sk-SK" smtClean="0"/>
              <a:pPr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0139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môže skončiť pracovný pomer?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26330-69E4-48EA-858A-D3BDC2EAB298}" type="datetime1">
              <a:rPr lang="sk-SK" smtClean="0"/>
              <a:pPr/>
              <a:t>24. 2. 2022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Ing. František Kašuba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E76-ED65-4E2A-9F3C-5B2FFB83FC6C}" type="slidenum">
              <a:rPr lang="sk-SK" smtClean="0"/>
              <a:pPr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73470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Kedy môže okamžite skončiť pracovný pomer zamestnanec?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B902-6F58-45A9-A48B-C8121EA1BA08}" type="datetime1">
              <a:rPr lang="sk-SK" smtClean="0"/>
              <a:pPr/>
              <a:t>24. 2. 2022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Ing. František Kašuba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E76-ED65-4E2A-9F3C-5B2FFB83FC6C}" type="slidenum">
              <a:rPr lang="sk-SK" smtClean="0"/>
              <a:pPr/>
              <a:t>16</a:t>
            </a:fld>
            <a:endParaRPr lang="sk-SK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Kedy môže zamestnávateľ okamžite skončiť pracovný pomer?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7A3A-BAEF-471D-A52B-E64E9B6B0E7F}" type="datetime1">
              <a:rPr lang="sk-SK" smtClean="0"/>
              <a:pPr/>
              <a:t>24. 2. 2022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Ing. František Kašuba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E76-ED65-4E2A-9F3C-5B2FFB83FC6C}" type="slidenum">
              <a:rPr lang="sk-SK" smtClean="0"/>
              <a:pPr/>
              <a:t>17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69971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Čo musí uviesť zamestnávateľ v potvrdení o zamestnaní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94E6-D072-4547-9A3D-9B2FC625285B}" type="datetime1">
              <a:rPr lang="sk-SK" smtClean="0"/>
              <a:pPr/>
              <a:t>24. 2. 2022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Ing. František Kašuba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E76-ED65-4E2A-9F3C-5B2FFB83FC6C}" type="slidenum">
              <a:rPr lang="sk-SK" smtClean="0"/>
              <a:pPr/>
              <a:t>18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20573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Aká je výška odstupného?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6A12-0CB2-4AF3-A3DB-ECDA126B8236}" type="datetime1">
              <a:rPr lang="sk-SK" smtClean="0"/>
              <a:pPr/>
              <a:t>24. 2. 2022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Ing. František Kašuba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E76-ED65-4E2A-9F3C-5B2FFB83FC6C}" type="slidenum">
              <a:rPr lang="sk-SK" smtClean="0"/>
              <a:pPr/>
              <a:t>19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33417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Kto je to zamestnávateľ?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0DFA-75B6-42DD-8398-852610A0F01A}" type="datetime1">
              <a:rPr lang="sk-SK" smtClean="0"/>
              <a:pPr/>
              <a:t>24. 2. 2022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Ing. František Kašuba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E76-ED65-4E2A-9F3C-5B2FFB83FC6C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86620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Kedy sa vypláca odchodné?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586D9-7FEB-4838-8342-1920B6BBB8C6}" type="datetime1">
              <a:rPr lang="sk-SK" smtClean="0"/>
              <a:pPr/>
              <a:t>24. 2. 2022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Ing. František Kašuba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E76-ED65-4E2A-9F3C-5B2FFB83FC6C}" type="slidenum">
              <a:rPr lang="sk-SK" smtClean="0"/>
              <a:pPr/>
              <a:t>20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096052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Aká je dĺžka pracovného času?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70D0-A3F3-4B28-9D60-C24B9494B5F3}" type="datetime1">
              <a:rPr lang="sk-SK" smtClean="0"/>
              <a:pPr/>
              <a:t>24. 2. 2022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Ing. František Kašuba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E76-ED65-4E2A-9F3C-5B2FFB83FC6C}" type="slidenum">
              <a:rPr lang="sk-SK" smtClean="0"/>
              <a:pPr/>
              <a:t>21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13753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Kedy musíme zamestnancovi poskytnúť prestávku na odpočinok?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E424-FD3D-4D01-8551-8B40E783BCB2}" type="datetime1">
              <a:rPr lang="sk-SK" smtClean="0"/>
              <a:pPr/>
              <a:t>24. 2. 2022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Ing. František Kašuba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E76-ED65-4E2A-9F3C-5B2FFB83FC6C}" type="slidenum">
              <a:rPr lang="sk-SK" smtClean="0"/>
              <a:pPr/>
              <a:t>22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46426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1143000"/>
          </a:xfrm>
        </p:spPr>
        <p:txBody>
          <a:bodyPr/>
          <a:lstStyle/>
          <a:p>
            <a:r>
              <a:rPr lang="sk-SK" dirty="0"/>
              <a:t>Doplňte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V kalendárnom roku možno nariadiť zamestnancovi prácu nadčas v rozsahu najviac   </a:t>
            </a:r>
            <a:r>
              <a:rPr lang="sk-SK" dirty="0">
                <a:solidFill>
                  <a:srgbClr val="FF0000"/>
                </a:solidFill>
              </a:rPr>
              <a:t>XXX</a:t>
            </a:r>
            <a:r>
              <a:rPr lang="sk-SK" dirty="0"/>
              <a:t>     hodín. </a:t>
            </a:r>
          </a:p>
          <a:p>
            <a:r>
              <a:rPr lang="sk-SK" dirty="0"/>
              <a:t>Zamestnanec môže v kalendárnom roku vykonať prácu nadčas v rozsahu  </a:t>
            </a:r>
            <a:r>
              <a:rPr lang="sk-SK" dirty="0">
                <a:solidFill>
                  <a:srgbClr val="FF0000"/>
                </a:solidFill>
              </a:rPr>
              <a:t>XXX</a:t>
            </a:r>
            <a:r>
              <a:rPr lang="sk-SK" dirty="0"/>
              <a:t>   hodín. </a:t>
            </a:r>
          </a:p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DE02-6E6E-44A0-94EB-AF7CB4656730}" type="datetime1">
              <a:rPr lang="sk-SK" smtClean="0"/>
              <a:pPr/>
              <a:t>24. 2. 2022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Ing. František Kašuba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E76-ED65-4E2A-9F3C-5B2FFB83FC6C}" type="slidenum">
              <a:rPr lang="sk-SK" smtClean="0"/>
              <a:pPr/>
              <a:t>23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767465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600" dirty="0"/>
              <a:t>Aké je mzdové zvýhodnenie za prácu nadčas, nočnú prácu a za prácu vo sviatok?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>
                <a:hlinkClick r:id="rId2"/>
              </a:rPr>
              <a:t>https://www.podnikajte.sk/pracovne-pravo-bozp/priplatky-cez-vikend-v-noci-vo-sviatok-2022</a:t>
            </a:r>
            <a:endParaRPr lang="sk-SK" dirty="0"/>
          </a:p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5B8C-76CB-4A14-86F9-B1842BE6446F}" type="datetime1">
              <a:rPr lang="sk-SK" smtClean="0"/>
              <a:pPr/>
              <a:t>24. 2. 2022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Ing. František Kašuba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E76-ED65-4E2A-9F3C-5B2FFB83FC6C}" type="slidenum">
              <a:rPr lang="sk-SK" smtClean="0"/>
              <a:pPr/>
              <a:t>24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821913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Aká je základná výmera dovolenky?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FB58-01ED-46C1-B85D-1CF97BF35BA2}" type="datetime1">
              <a:rPr lang="sk-SK" smtClean="0"/>
              <a:pPr/>
              <a:t>24. 2. 2022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Ing. František Kašuba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E76-ED65-4E2A-9F3C-5B2FFB83FC6C}" type="slidenum">
              <a:rPr lang="sk-SK" smtClean="0"/>
              <a:pPr/>
              <a:t>25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127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Aké sú sadzby minimálnych mzdových nárokov?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hlinkClick r:id="rId2"/>
              </a:rPr>
              <a:t>http://www.employment.gov.sk/sk/praca-zamestnanost/vztah-zamestnanca-zamestnavatela/odmenovanie/minimalne-mzdove-naroky/</a:t>
            </a:r>
            <a:endParaRPr lang="sk-SK" dirty="0"/>
          </a:p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F3C5-D4A9-4D9B-9F0C-5D5507731F5C}" type="datetime1">
              <a:rPr lang="sk-SK" smtClean="0"/>
              <a:pPr/>
              <a:t>24. 2. 2022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Ing. František Kašuba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E76-ED65-4E2A-9F3C-5B2FFB83FC6C}" type="slidenum">
              <a:rPr lang="sk-SK" smtClean="0"/>
              <a:pPr/>
              <a:t>26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70168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Kedy je mzda splatná?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DA7F-C2F4-41A9-8EF2-2951FC472280}" type="datetime1">
              <a:rPr lang="sk-SK" smtClean="0"/>
              <a:pPr/>
              <a:t>24. 2. 2022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Ing. František Kašuba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E76-ED65-4E2A-9F3C-5B2FFB83FC6C}" type="slidenum">
              <a:rPr lang="sk-SK" smtClean="0"/>
              <a:pPr/>
              <a:t>27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662280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Akou minimálnou výškou prispieva zamestnávateľ na stravovanie?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>
                <a:hlinkClick r:id="rId2"/>
              </a:rPr>
              <a:t>https://www.emineopartners.sk/stravovanie-zamestnancov-a-zmeny-od-1-1-2022/?gclid=EAIaIQobChMImKyO0t-V9gIVBoXVCh3qDQyqEAAYASAAEgLiCvD_BwE</a:t>
            </a:r>
            <a:endParaRPr lang="sk-SK" dirty="0"/>
          </a:p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1DF9-3823-4666-AB82-925AEB8112FF}" type="datetime1">
              <a:rPr lang="sk-SK" smtClean="0"/>
              <a:pPr/>
              <a:t>24. 2. 2022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Ing. František Kašuba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E76-ED65-4E2A-9F3C-5B2FFB83FC6C}" type="slidenum">
              <a:rPr lang="sk-SK" smtClean="0"/>
              <a:pPr/>
              <a:t>28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736155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Aká je maximálna výška náhrady škody spôsobenej z nedbanlivosti?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3452-0221-4380-BCBA-414D9CBD3FB2}" type="datetime1">
              <a:rPr lang="sk-SK" smtClean="0"/>
              <a:pPr/>
              <a:t>24. 2. 2022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Ing. František Kašuba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E76-ED65-4E2A-9F3C-5B2FFB83FC6C}" type="slidenum">
              <a:rPr lang="sk-SK" smtClean="0"/>
              <a:pPr/>
              <a:t>29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6792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Kto je to zamestnanec?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BD544-81EC-46D6-8FFE-89464042E395}" type="datetime1">
              <a:rPr lang="sk-SK" smtClean="0"/>
              <a:pPr/>
              <a:t>24. 2. 2022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Ing. František Kašuba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E76-ED65-4E2A-9F3C-5B2FFB83FC6C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6522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Kedy môžu pracovať osoby mladšie ako 15 rokov?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6EA5-2EC8-49B7-8382-C923C2AE4EF4}" type="datetime1">
              <a:rPr lang="sk-SK" smtClean="0"/>
              <a:pPr/>
              <a:t>24. 2. 2022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Ing. František Kašuba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E76-ED65-4E2A-9F3C-5B2FFB83FC6C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1262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Môžeme kontrolovať elektronickú poštu zamestnanca?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83A05-E88D-42BB-BD09-291FCEAA963E}" type="datetime1">
              <a:rPr lang="sk-SK" smtClean="0"/>
              <a:pPr/>
              <a:t>24. 2. 2022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Ing. František Kašuba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E76-ED65-4E2A-9F3C-5B2FFB83FC6C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66175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Kto rieši </a:t>
            </a:r>
            <a:r>
              <a:rPr lang="sk-SK" dirty="0" err="1"/>
              <a:t>pracovno</a:t>
            </a:r>
            <a:r>
              <a:rPr lang="sk-SK" dirty="0"/>
              <a:t> -  právne spory?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27796-F5B8-4E08-95CC-4D705A79B398}" type="datetime1">
              <a:rPr lang="sk-SK" smtClean="0"/>
              <a:pPr/>
              <a:t>24. 2. 2022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Ing. František Kašuba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E76-ED65-4E2A-9F3C-5B2FFB83FC6C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68358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Kedy môže zamestnávateľ odstúpiť od pracovnej zmluvy?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3E5A-0F05-4B51-83CA-22A12538EA9D}" type="datetime1">
              <a:rPr lang="sk-SK" smtClean="0"/>
              <a:pPr/>
              <a:t>24. 2. 2022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Ing. František Kašuba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E76-ED65-4E2A-9F3C-5B2FFB83FC6C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2398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Aké informácie nesmie žiadať zamestnávateľ od zamestnanca?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>
              <a:buNone/>
            </a:pPr>
            <a:endParaRPr lang="sk-SK" dirty="0"/>
          </a:p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BDA49-7B80-405A-B8D3-9A3DAC7FCE98}" type="datetime1">
              <a:rPr lang="sk-SK" smtClean="0"/>
              <a:pPr/>
              <a:t>24. 2. 2022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Ing. František Kašuba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E76-ED65-4E2A-9F3C-5B2FFB83FC6C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96941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vzniká pracovný pomer?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9E72-431A-4E9E-AF90-EBB7957EDE0D}" type="datetime1">
              <a:rPr lang="sk-SK" smtClean="0"/>
              <a:pPr/>
              <a:t>24. 2. 2022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Ing. František Kašuba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E76-ED65-4E2A-9F3C-5B2FFB83FC6C}" type="slidenum">
              <a:rPr lang="sk-SK" smtClean="0"/>
              <a:pPr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639563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457</Words>
  <Application>Microsoft Office PowerPoint</Application>
  <PresentationFormat>Prezentácia na obrazovke (4:3)</PresentationFormat>
  <Paragraphs>122</Paragraphs>
  <Slides>29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29</vt:i4>
      </vt:variant>
    </vt:vector>
  </HeadingPairs>
  <TitlesOfParts>
    <vt:vector size="32" baseType="lpstr">
      <vt:lpstr>Arial</vt:lpstr>
      <vt:lpstr>Calibri</vt:lpstr>
      <vt:lpstr>Motív Office</vt:lpstr>
      <vt:lpstr>Zákonník práce</vt:lpstr>
      <vt:lpstr>Kto je to zamestnávateľ?</vt:lpstr>
      <vt:lpstr>Kto je to zamestnanec?</vt:lpstr>
      <vt:lpstr>Kedy môžu pracovať osoby mladšie ako 15 rokov?</vt:lpstr>
      <vt:lpstr>Môžeme kontrolovať elektronickú poštu zamestnanca?</vt:lpstr>
      <vt:lpstr>Kto rieši pracovno -  právne spory?</vt:lpstr>
      <vt:lpstr>Kedy môže zamestnávateľ odstúpiť od pracovnej zmluvy?</vt:lpstr>
      <vt:lpstr>Aké informácie nesmie žiadať zamestnávateľ od zamestnanca?</vt:lpstr>
      <vt:lpstr>Ako vzniká pracovný pomer?</vt:lpstr>
      <vt:lpstr>Čo má obsahovať pracovná zmluva?</vt:lpstr>
      <vt:lpstr>Aká je maximálna dĺžka skúšobnej doby?</vt:lpstr>
      <vt:lpstr>Čo je to telepráca?</vt:lpstr>
      <vt:lpstr>Kedy musíte a kedy môžete preradiť zamestnanca na inú prácu?</vt:lpstr>
      <vt:lpstr>Čo patrí medzi pracovné podmienky a podmienky zamestnávania</vt:lpstr>
      <vt:lpstr>Ako môže skončiť pracovný pomer?</vt:lpstr>
      <vt:lpstr>Kedy môže okamžite skončiť pracovný pomer zamestnanec?</vt:lpstr>
      <vt:lpstr>Kedy môže zamestnávateľ okamžite skončiť pracovný pomer?</vt:lpstr>
      <vt:lpstr>Čo musí uviesť zamestnávateľ v potvrdení o zamestnaní</vt:lpstr>
      <vt:lpstr>Aká je výška odstupného?</vt:lpstr>
      <vt:lpstr>Kedy sa vypláca odchodné?</vt:lpstr>
      <vt:lpstr>Aká je dĺžka pracovného času?</vt:lpstr>
      <vt:lpstr>Kedy musíme zamestnancovi poskytnúť prestávku na odpočinok?</vt:lpstr>
      <vt:lpstr>Doplňte</vt:lpstr>
      <vt:lpstr>Aké je mzdové zvýhodnenie za prácu nadčas, nočnú prácu a za prácu vo sviatok?</vt:lpstr>
      <vt:lpstr>Aká je základná výmera dovolenky?</vt:lpstr>
      <vt:lpstr>Aké sú sadzby minimálnych mzdových nárokov?</vt:lpstr>
      <vt:lpstr>Kedy je mzda splatná?</vt:lpstr>
      <vt:lpstr>Akou minimálnou výškou prispieva zamestnávateľ na stravovanie?</vt:lpstr>
      <vt:lpstr>Aká je maximálna výška náhrady škody spôsobenej z nedbanlivosti?</vt:lpstr>
    </vt:vector>
  </TitlesOfParts>
  <Company>Krásno nad Kysucou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Zákonník práce</dc:title>
  <dc:creator>SOŠDS</dc:creator>
  <cp:lastModifiedBy>Kašuba František Ing.</cp:lastModifiedBy>
  <cp:revision>16</cp:revision>
  <dcterms:created xsi:type="dcterms:W3CDTF">2015-02-06T07:00:35Z</dcterms:created>
  <dcterms:modified xsi:type="dcterms:W3CDTF">2022-02-24T07:11:31Z</dcterms:modified>
</cp:coreProperties>
</file>