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00E0F-DBC0-4E8F-9A51-B610FA62F1B5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B65070-A3EE-443C-AD8C-52B4BEF1F6DB}">
      <dgm:prSet/>
      <dgm:spPr/>
      <dgm:t>
        <a:bodyPr/>
        <a:lstStyle/>
        <a:p>
          <a:r>
            <a:rPr lang="sk-SK" b="1"/>
            <a:t>Dôležité : </a:t>
          </a:r>
          <a:endParaRPr lang="en-US"/>
        </a:p>
      </dgm:t>
    </dgm:pt>
    <dgm:pt modelId="{12202DE0-CA7D-4E88-B160-A552685B8CB8}" type="parTrans" cxnId="{B097868B-66A3-4528-84DD-248108E30DF0}">
      <dgm:prSet/>
      <dgm:spPr/>
      <dgm:t>
        <a:bodyPr/>
        <a:lstStyle/>
        <a:p>
          <a:endParaRPr lang="en-US"/>
        </a:p>
      </dgm:t>
    </dgm:pt>
    <dgm:pt modelId="{C9F7816A-3A26-4306-A090-FEA52F35E583}" type="sibTrans" cxnId="{B097868B-66A3-4528-84DD-248108E30DF0}">
      <dgm:prSet/>
      <dgm:spPr/>
      <dgm:t>
        <a:bodyPr/>
        <a:lstStyle/>
        <a:p>
          <a:endParaRPr lang="en-US"/>
        </a:p>
      </dgm:t>
    </dgm:pt>
    <dgm:pt modelId="{89986BBD-82DC-4C37-ACAA-EF57A16E6C1E}">
      <dgm:prSet/>
      <dgm:spPr/>
      <dgm:t>
        <a:bodyPr/>
        <a:lstStyle/>
        <a:p>
          <a:r>
            <a:rPr lang="sk-SK" b="1"/>
            <a:t>Bývanie </a:t>
          </a:r>
          <a:endParaRPr lang="en-US"/>
        </a:p>
      </dgm:t>
    </dgm:pt>
    <dgm:pt modelId="{6C290934-4469-4BF4-8613-FA1FD07B09B0}" type="parTrans" cxnId="{44FBCFF7-BCF7-4995-993E-5E99D965DBE8}">
      <dgm:prSet/>
      <dgm:spPr/>
      <dgm:t>
        <a:bodyPr/>
        <a:lstStyle/>
        <a:p>
          <a:endParaRPr lang="en-US"/>
        </a:p>
      </dgm:t>
    </dgm:pt>
    <dgm:pt modelId="{438D36CA-FE80-4DDF-985F-83D0B7C2CC20}" type="sibTrans" cxnId="{44FBCFF7-BCF7-4995-993E-5E99D965DBE8}">
      <dgm:prSet/>
      <dgm:spPr/>
      <dgm:t>
        <a:bodyPr/>
        <a:lstStyle/>
        <a:p>
          <a:endParaRPr lang="en-US"/>
        </a:p>
      </dgm:t>
    </dgm:pt>
    <dgm:pt modelId="{90D17E15-593B-419E-AE46-61E5257628C0}">
      <dgm:prSet/>
      <dgm:spPr/>
      <dgm:t>
        <a:bodyPr/>
        <a:lstStyle/>
        <a:p>
          <a:r>
            <a:rPr lang="sk-SK" b="1"/>
            <a:t>Vzdelanie deťom</a:t>
          </a:r>
          <a:endParaRPr lang="en-US"/>
        </a:p>
      </dgm:t>
    </dgm:pt>
    <dgm:pt modelId="{922EF9B6-6FE9-4E1C-91A9-49B3B47E7AAE}" type="parTrans" cxnId="{617A8F25-F15C-4620-9C4C-0E4ACF300997}">
      <dgm:prSet/>
      <dgm:spPr/>
      <dgm:t>
        <a:bodyPr/>
        <a:lstStyle/>
        <a:p>
          <a:endParaRPr lang="en-US"/>
        </a:p>
      </dgm:t>
    </dgm:pt>
    <dgm:pt modelId="{95B26D28-C7DF-4B88-9335-DCBFDD05EC31}" type="sibTrans" cxnId="{617A8F25-F15C-4620-9C4C-0E4ACF300997}">
      <dgm:prSet/>
      <dgm:spPr/>
      <dgm:t>
        <a:bodyPr/>
        <a:lstStyle/>
        <a:p>
          <a:endParaRPr lang="en-US"/>
        </a:p>
      </dgm:t>
    </dgm:pt>
    <dgm:pt modelId="{BB04F9C5-327C-45FA-855C-27F230CA06F1}">
      <dgm:prSet/>
      <dgm:spPr/>
      <dgm:t>
        <a:bodyPr/>
        <a:lstStyle/>
        <a:p>
          <a:r>
            <a:rPr lang="sk-SK" b="1"/>
            <a:t>Zabezpečenie na dôchodok</a:t>
          </a:r>
          <a:endParaRPr lang="en-US"/>
        </a:p>
      </dgm:t>
    </dgm:pt>
    <dgm:pt modelId="{0B5B9DC8-E717-4B7B-B3EC-A8BDD2DD29E1}" type="parTrans" cxnId="{366CF529-6432-42B0-AB9D-350EC61584A4}">
      <dgm:prSet/>
      <dgm:spPr/>
      <dgm:t>
        <a:bodyPr/>
        <a:lstStyle/>
        <a:p>
          <a:endParaRPr lang="en-US"/>
        </a:p>
      </dgm:t>
    </dgm:pt>
    <dgm:pt modelId="{D462A286-C736-4A1F-B309-B91096A5E136}" type="sibTrans" cxnId="{366CF529-6432-42B0-AB9D-350EC61584A4}">
      <dgm:prSet/>
      <dgm:spPr/>
      <dgm:t>
        <a:bodyPr/>
        <a:lstStyle/>
        <a:p>
          <a:endParaRPr lang="en-US"/>
        </a:p>
      </dgm:t>
    </dgm:pt>
    <dgm:pt modelId="{4A97441B-F0FD-4C75-9F7F-931AB80E71B0}" type="pres">
      <dgm:prSet presAssocID="{39200E0F-DBC0-4E8F-9A51-B610FA62F1B5}" presName="compositeShape" presStyleCnt="0">
        <dgm:presLayoutVars>
          <dgm:chMax val="7"/>
          <dgm:dir/>
          <dgm:resizeHandles val="exact"/>
        </dgm:presLayoutVars>
      </dgm:prSet>
      <dgm:spPr/>
    </dgm:pt>
    <dgm:pt modelId="{AB162562-FBCB-42BB-AE48-62791415655C}" type="pres">
      <dgm:prSet presAssocID="{39200E0F-DBC0-4E8F-9A51-B610FA62F1B5}" presName="wedge1" presStyleLbl="node1" presStyleIdx="0" presStyleCnt="4"/>
      <dgm:spPr/>
    </dgm:pt>
    <dgm:pt modelId="{355ABBC3-7DD0-4DB1-B6DD-F60CBDA69F68}" type="pres">
      <dgm:prSet presAssocID="{39200E0F-DBC0-4E8F-9A51-B610FA62F1B5}" presName="dummy1a" presStyleCnt="0"/>
      <dgm:spPr/>
    </dgm:pt>
    <dgm:pt modelId="{651EE5CE-A703-430B-AB68-F97D5FB13DE1}" type="pres">
      <dgm:prSet presAssocID="{39200E0F-DBC0-4E8F-9A51-B610FA62F1B5}" presName="dummy1b" presStyleCnt="0"/>
      <dgm:spPr/>
    </dgm:pt>
    <dgm:pt modelId="{332D42E0-D94E-4633-B737-97A5A530E3A2}" type="pres">
      <dgm:prSet presAssocID="{39200E0F-DBC0-4E8F-9A51-B610FA62F1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6780E2-1032-4267-A91F-335021DEEADB}" type="pres">
      <dgm:prSet presAssocID="{39200E0F-DBC0-4E8F-9A51-B610FA62F1B5}" presName="wedge2" presStyleLbl="node1" presStyleIdx="1" presStyleCnt="4"/>
      <dgm:spPr/>
    </dgm:pt>
    <dgm:pt modelId="{326F3D97-C553-42B4-83FE-91F27BEB7FCB}" type="pres">
      <dgm:prSet presAssocID="{39200E0F-DBC0-4E8F-9A51-B610FA62F1B5}" presName="dummy2a" presStyleCnt="0"/>
      <dgm:spPr/>
    </dgm:pt>
    <dgm:pt modelId="{9AD777B5-2A2B-4A29-83BB-76E727B805B9}" type="pres">
      <dgm:prSet presAssocID="{39200E0F-DBC0-4E8F-9A51-B610FA62F1B5}" presName="dummy2b" presStyleCnt="0"/>
      <dgm:spPr/>
    </dgm:pt>
    <dgm:pt modelId="{FCC82258-9AE2-4212-9240-FFFBF9CFC7B2}" type="pres">
      <dgm:prSet presAssocID="{39200E0F-DBC0-4E8F-9A51-B610FA62F1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A0A86A-A813-4537-8093-821101C938B6}" type="pres">
      <dgm:prSet presAssocID="{39200E0F-DBC0-4E8F-9A51-B610FA62F1B5}" presName="wedge3" presStyleLbl="node1" presStyleIdx="2" presStyleCnt="4"/>
      <dgm:spPr/>
    </dgm:pt>
    <dgm:pt modelId="{77C60EE7-50E6-4327-80E8-64DDB8657E86}" type="pres">
      <dgm:prSet presAssocID="{39200E0F-DBC0-4E8F-9A51-B610FA62F1B5}" presName="dummy3a" presStyleCnt="0"/>
      <dgm:spPr/>
    </dgm:pt>
    <dgm:pt modelId="{C07B91A4-AD7E-4E20-B662-9CD050B70C86}" type="pres">
      <dgm:prSet presAssocID="{39200E0F-DBC0-4E8F-9A51-B610FA62F1B5}" presName="dummy3b" presStyleCnt="0"/>
      <dgm:spPr/>
    </dgm:pt>
    <dgm:pt modelId="{FBC59983-F79D-4377-AF2F-59C2B45269BD}" type="pres">
      <dgm:prSet presAssocID="{39200E0F-DBC0-4E8F-9A51-B610FA62F1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60FCFF-0BB8-4023-A4BB-175A88F0431A}" type="pres">
      <dgm:prSet presAssocID="{39200E0F-DBC0-4E8F-9A51-B610FA62F1B5}" presName="wedge4" presStyleLbl="node1" presStyleIdx="3" presStyleCnt="4"/>
      <dgm:spPr/>
    </dgm:pt>
    <dgm:pt modelId="{4479B20F-105C-46CD-A35C-CDE6BDFF7A64}" type="pres">
      <dgm:prSet presAssocID="{39200E0F-DBC0-4E8F-9A51-B610FA62F1B5}" presName="dummy4a" presStyleCnt="0"/>
      <dgm:spPr/>
    </dgm:pt>
    <dgm:pt modelId="{300C8D64-BFB7-4632-8D4E-8438683E333A}" type="pres">
      <dgm:prSet presAssocID="{39200E0F-DBC0-4E8F-9A51-B610FA62F1B5}" presName="dummy4b" presStyleCnt="0"/>
      <dgm:spPr/>
    </dgm:pt>
    <dgm:pt modelId="{5A411368-DF6A-4687-8F9F-8A6E4C0D751A}" type="pres">
      <dgm:prSet presAssocID="{39200E0F-DBC0-4E8F-9A51-B610FA62F1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DC025E9-5B81-484E-8214-B68B11E60330}" type="pres">
      <dgm:prSet presAssocID="{C9F7816A-3A26-4306-A090-FEA52F35E583}" presName="arrowWedge1" presStyleLbl="fgSibTrans2D1" presStyleIdx="0" presStyleCnt="4"/>
      <dgm:spPr/>
    </dgm:pt>
    <dgm:pt modelId="{E3C09041-5B5D-4AF2-9185-AFC2C4873938}" type="pres">
      <dgm:prSet presAssocID="{438D36CA-FE80-4DDF-985F-83D0B7C2CC20}" presName="arrowWedge2" presStyleLbl="fgSibTrans2D1" presStyleIdx="1" presStyleCnt="4"/>
      <dgm:spPr/>
    </dgm:pt>
    <dgm:pt modelId="{2BA7BB2F-D4E4-4664-AD92-276FD8D04590}" type="pres">
      <dgm:prSet presAssocID="{95B26D28-C7DF-4B88-9335-DCBFDD05EC31}" presName="arrowWedge3" presStyleLbl="fgSibTrans2D1" presStyleIdx="2" presStyleCnt="4"/>
      <dgm:spPr/>
    </dgm:pt>
    <dgm:pt modelId="{BAC78513-3A52-4135-91EE-46328C3424D2}" type="pres">
      <dgm:prSet presAssocID="{D462A286-C736-4A1F-B309-B91096A5E136}" presName="arrowWedge4" presStyleLbl="fgSibTrans2D1" presStyleIdx="3" presStyleCnt="4"/>
      <dgm:spPr/>
    </dgm:pt>
  </dgm:ptLst>
  <dgm:cxnLst>
    <dgm:cxn modelId="{B12D6811-BE6D-4B21-B68F-0A3B1D59AD21}" type="presOf" srcId="{89986BBD-82DC-4C37-ACAA-EF57A16E6C1E}" destId="{C56780E2-1032-4267-A91F-335021DEEADB}" srcOrd="0" destOrd="0" presId="urn:microsoft.com/office/officeart/2005/8/layout/cycle8"/>
    <dgm:cxn modelId="{617A8F25-F15C-4620-9C4C-0E4ACF300997}" srcId="{39200E0F-DBC0-4E8F-9A51-B610FA62F1B5}" destId="{90D17E15-593B-419E-AE46-61E5257628C0}" srcOrd="2" destOrd="0" parTransId="{922EF9B6-6FE9-4E1C-91A9-49B3B47E7AAE}" sibTransId="{95B26D28-C7DF-4B88-9335-DCBFDD05EC31}"/>
    <dgm:cxn modelId="{366CF529-6432-42B0-AB9D-350EC61584A4}" srcId="{39200E0F-DBC0-4E8F-9A51-B610FA62F1B5}" destId="{BB04F9C5-327C-45FA-855C-27F230CA06F1}" srcOrd="3" destOrd="0" parTransId="{0B5B9DC8-E717-4B7B-B3EC-A8BDD2DD29E1}" sibTransId="{D462A286-C736-4A1F-B309-B91096A5E136}"/>
    <dgm:cxn modelId="{2E6B9B34-B69F-4464-83C4-0C92B898866A}" type="presOf" srcId="{BB04F9C5-327C-45FA-855C-27F230CA06F1}" destId="{5A411368-DF6A-4687-8F9F-8A6E4C0D751A}" srcOrd="1" destOrd="0" presId="urn:microsoft.com/office/officeart/2005/8/layout/cycle8"/>
    <dgm:cxn modelId="{6F8CE03D-6318-49E0-908D-DFC5CDF82953}" type="presOf" srcId="{BB04F9C5-327C-45FA-855C-27F230CA06F1}" destId="{6960FCFF-0BB8-4023-A4BB-175A88F0431A}" srcOrd="0" destOrd="0" presId="urn:microsoft.com/office/officeart/2005/8/layout/cycle8"/>
    <dgm:cxn modelId="{B097868B-66A3-4528-84DD-248108E30DF0}" srcId="{39200E0F-DBC0-4E8F-9A51-B610FA62F1B5}" destId="{3EB65070-A3EE-443C-AD8C-52B4BEF1F6DB}" srcOrd="0" destOrd="0" parTransId="{12202DE0-CA7D-4E88-B160-A552685B8CB8}" sibTransId="{C9F7816A-3A26-4306-A090-FEA52F35E583}"/>
    <dgm:cxn modelId="{FDAF8797-8D68-45F8-A8D0-38E05F8579D5}" type="presOf" srcId="{89986BBD-82DC-4C37-ACAA-EF57A16E6C1E}" destId="{FCC82258-9AE2-4212-9240-FFFBF9CFC7B2}" srcOrd="1" destOrd="0" presId="urn:microsoft.com/office/officeart/2005/8/layout/cycle8"/>
    <dgm:cxn modelId="{225E589D-2DF7-4D7A-88C1-B586DA2A6F43}" type="presOf" srcId="{90D17E15-593B-419E-AE46-61E5257628C0}" destId="{FBC59983-F79D-4377-AF2F-59C2B45269BD}" srcOrd="1" destOrd="0" presId="urn:microsoft.com/office/officeart/2005/8/layout/cycle8"/>
    <dgm:cxn modelId="{AA3D41A9-2EC0-48F6-9B37-0DBFA6166F15}" type="presOf" srcId="{3EB65070-A3EE-443C-AD8C-52B4BEF1F6DB}" destId="{332D42E0-D94E-4633-B737-97A5A530E3A2}" srcOrd="1" destOrd="0" presId="urn:microsoft.com/office/officeart/2005/8/layout/cycle8"/>
    <dgm:cxn modelId="{0F2314CA-AD67-4457-B07A-28AF07D44968}" type="presOf" srcId="{90D17E15-593B-419E-AE46-61E5257628C0}" destId="{8AA0A86A-A813-4537-8093-821101C938B6}" srcOrd="0" destOrd="0" presId="urn:microsoft.com/office/officeart/2005/8/layout/cycle8"/>
    <dgm:cxn modelId="{637A29DF-C01C-4CE6-8F64-B0E15DE18D30}" type="presOf" srcId="{39200E0F-DBC0-4E8F-9A51-B610FA62F1B5}" destId="{4A97441B-F0FD-4C75-9F7F-931AB80E71B0}" srcOrd="0" destOrd="0" presId="urn:microsoft.com/office/officeart/2005/8/layout/cycle8"/>
    <dgm:cxn modelId="{E66866E2-BAEE-4949-841D-F933027C8B2D}" type="presOf" srcId="{3EB65070-A3EE-443C-AD8C-52B4BEF1F6DB}" destId="{AB162562-FBCB-42BB-AE48-62791415655C}" srcOrd="0" destOrd="0" presId="urn:microsoft.com/office/officeart/2005/8/layout/cycle8"/>
    <dgm:cxn modelId="{44FBCFF7-BCF7-4995-993E-5E99D965DBE8}" srcId="{39200E0F-DBC0-4E8F-9A51-B610FA62F1B5}" destId="{89986BBD-82DC-4C37-ACAA-EF57A16E6C1E}" srcOrd="1" destOrd="0" parTransId="{6C290934-4469-4BF4-8613-FA1FD07B09B0}" sibTransId="{438D36CA-FE80-4DDF-985F-83D0B7C2CC20}"/>
    <dgm:cxn modelId="{2E232073-9AD7-44EB-87E0-EFDE475518B1}" type="presParOf" srcId="{4A97441B-F0FD-4C75-9F7F-931AB80E71B0}" destId="{AB162562-FBCB-42BB-AE48-62791415655C}" srcOrd="0" destOrd="0" presId="urn:microsoft.com/office/officeart/2005/8/layout/cycle8"/>
    <dgm:cxn modelId="{FE943AF1-D9FC-4DAD-8E76-510CE2F827E6}" type="presParOf" srcId="{4A97441B-F0FD-4C75-9F7F-931AB80E71B0}" destId="{355ABBC3-7DD0-4DB1-B6DD-F60CBDA69F68}" srcOrd="1" destOrd="0" presId="urn:microsoft.com/office/officeart/2005/8/layout/cycle8"/>
    <dgm:cxn modelId="{6DB94DD3-3AE0-4B6B-95F1-D6452AC49C8C}" type="presParOf" srcId="{4A97441B-F0FD-4C75-9F7F-931AB80E71B0}" destId="{651EE5CE-A703-430B-AB68-F97D5FB13DE1}" srcOrd="2" destOrd="0" presId="urn:microsoft.com/office/officeart/2005/8/layout/cycle8"/>
    <dgm:cxn modelId="{C59A623B-AF21-42D7-A079-7E1BCA784649}" type="presParOf" srcId="{4A97441B-F0FD-4C75-9F7F-931AB80E71B0}" destId="{332D42E0-D94E-4633-B737-97A5A530E3A2}" srcOrd="3" destOrd="0" presId="urn:microsoft.com/office/officeart/2005/8/layout/cycle8"/>
    <dgm:cxn modelId="{79A46A90-27B8-4A55-83C7-29542FF6FEB1}" type="presParOf" srcId="{4A97441B-F0FD-4C75-9F7F-931AB80E71B0}" destId="{C56780E2-1032-4267-A91F-335021DEEADB}" srcOrd="4" destOrd="0" presId="urn:microsoft.com/office/officeart/2005/8/layout/cycle8"/>
    <dgm:cxn modelId="{E02B6829-3998-4262-B549-158F784769FF}" type="presParOf" srcId="{4A97441B-F0FD-4C75-9F7F-931AB80E71B0}" destId="{326F3D97-C553-42B4-83FE-91F27BEB7FCB}" srcOrd="5" destOrd="0" presId="urn:microsoft.com/office/officeart/2005/8/layout/cycle8"/>
    <dgm:cxn modelId="{D5C17F61-17E8-4C2B-A11C-A04AE4DDF86B}" type="presParOf" srcId="{4A97441B-F0FD-4C75-9F7F-931AB80E71B0}" destId="{9AD777B5-2A2B-4A29-83BB-76E727B805B9}" srcOrd="6" destOrd="0" presId="urn:microsoft.com/office/officeart/2005/8/layout/cycle8"/>
    <dgm:cxn modelId="{B0B54E6C-5578-476D-9D36-66E7D5018D6D}" type="presParOf" srcId="{4A97441B-F0FD-4C75-9F7F-931AB80E71B0}" destId="{FCC82258-9AE2-4212-9240-FFFBF9CFC7B2}" srcOrd="7" destOrd="0" presId="urn:microsoft.com/office/officeart/2005/8/layout/cycle8"/>
    <dgm:cxn modelId="{A504EF27-1A1C-4105-8BA1-07F0FE26E8E2}" type="presParOf" srcId="{4A97441B-F0FD-4C75-9F7F-931AB80E71B0}" destId="{8AA0A86A-A813-4537-8093-821101C938B6}" srcOrd="8" destOrd="0" presId="urn:microsoft.com/office/officeart/2005/8/layout/cycle8"/>
    <dgm:cxn modelId="{D7FDE869-5083-46F5-AFE7-6163F5461CB3}" type="presParOf" srcId="{4A97441B-F0FD-4C75-9F7F-931AB80E71B0}" destId="{77C60EE7-50E6-4327-80E8-64DDB8657E86}" srcOrd="9" destOrd="0" presId="urn:microsoft.com/office/officeart/2005/8/layout/cycle8"/>
    <dgm:cxn modelId="{72B1B6C1-4E4A-45DD-9298-665210CE4020}" type="presParOf" srcId="{4A97441B-F0FD-4C75-9F7F-931AB80E71B0}" destId="{C07B91A4-AD7E-4E20-B662-9CD050B70C86}" srcOrd="10" destOrd="0" presId="urn:microsoft.com/office/officeart/2005/8/layout/cycle8"/>
    <dgm:cxn modelId="{04AAA6D1-815C-4CEC-A89F-528DDFBE4FD4}" type="presParOf" srcId="{4A97441B-F0FD-4C75-9F7F-931AB80E71B0}" destId="{FBC59983-F79D-4377-AF2F-59C2B45269BD}" srcOrd="11" destOrd="0" presId="urn:microsoft.com/office/officeart/2005/8/layout/cycle8"/>
    <dgm:cxn modelId="{072E685C-7ACB-492C-88AF-456CD55C0274}" type="presParOf" srcId="{4A97441B-F0FD-4C75-9F7F-931AB80E71B0}" destId="{6960FCFF-0BB8-4023-A4BB-175A88F0431A}" srcOrd="12" destOrd="0" presId="urn:microsoft.com/office/officeart/2005/8/layout/cycle8"/>
    <dgm:cxn modelId="{D39F80AF-0C44-416E-BB86-730BFA9D2676}" type="presParOf" srcId="{4A97441B-F0FD-4C75-9F7F-931AB80E71B0}" destId="{4479B20F-105C-46CD-A35C-CDE6BDFF7A64}" srcOrd="13" destOrd="0" presId="urn:microsoft.com/office/officeart/2005/8/layout/cycle8"/>
    <dgm:cxn modelId="{67C90073-AF9C-4E32-9236-14D61CB5B7AF}" type="presParOf" srcId="{4A97441B-F0FD-4C75-9F7F-931AB80E71B0}" destId="{300C8D64-BFB7-4632-8D4E-8438683E333A}" srcOrd="14" destOrd="0" presId="urn:microsoft.com/office/officeart/2005/8/layout/cycle8"/>
    <dgm:cxn modelId="{7734A6E7-88BB-49B4-A625-86C09A945FA0}" type="presParOf" srcId="{4A97441B-F0FD-4C75-9F7F-931AB80E71B0}" destId="{5A411368-DF6A-4687-8F9F-8A6E4C0D751A}" srcOrd="15" destOrd="0" presId="urn:microsoft.com/office/officeart/2005/8/layout/cycle8"/>
    <dgm:cxn modelId="{1EC10B8C-087C-4A01-8EB2-FDF0F1F87777}" type="presParOf" srcId="{4A97441B-F0FD-4C75-9F7F-931AB80E71B0}" destId="{8DC025E9-5B81-484E-8214-B68B11E60330}" srcOrd="16" destOrd="0" presId="urn:microsoft.com/office/officeart/2005/8/layout/cycle8"/>
    <dgm:cxn modelId="{323DCF8D-2264-4D5C-9143-4FBB3C6AED55}" type="presParOf" srcId="{4A97441B-F0FD-4C75-9F7F-931AB80E71B0}" destId="{E3C09041-5B5D-4AF2-9185-AFC2C4873938}" srcOrd="17" destOrd="0" presId="urn:microsoft.com/office/officeart/2005/8/layout/cycle8"/>
    <dgm:cxn modelId="{540CF641-9202-4C5F-A2F2-0E77169C5F9E}" type="presParOf" srcId="{4A97441B-F0FD-4C75-9F7F-931AB80E71B0}" destId="{2BA7BB2F-D4E4-4664-AD92-276FD8D04590}" srcOrd="18" destOrd="0" presId="urn:microsoft.com/office/officeart/2005/8/layout/cycle8"/>
    <dgm:cxn modelId="{430C151D-7D2F-4295-934F-8A25C7D6C95E}" type="presParOf" srcId="{4A97441B-F0FD-4C75-9F7F-931AB80E71B0}" destId="{BAC78513-3A52-4135-91EE-46328C3424D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4AE03-D0CA-4064-BED6-59504933795F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A129BD-0F4D-4E64-AB9E-5BB89FF846D5}">
      <dgm:prSet/>
      <dgm:spPr/>
      <dgm:t>
        <a:bodyPr/>
        <a:lstStyle/>
        <a:p>
          <a:r>
            <a:rPr lang="sk-SK"/>
            <a:t>Automobil</a:t>
          </a:r>
          <a:endParaRPr lang="en-US"/>
        </a:p>
      </dgm:t>
    </dgm:pt>
    <dgm:pt modelId="{3DF1D9A6-E452-4099-A790-DD3A32D7DE46}" type="parTrans" cxnId="{E01463F8-C241-4204-BDA7-39A62483E9BA}">
      <dgm:prSet/>
      <dgm:spPr/>
      <dgm:t>
        <a:bodyPr/>
        <a:lstStyle/>
        <a:p>
          <a:endParaRPr lang="en-US"/>
        </a:p>
      </dgm:t>
    </dgm:pt>
    <dgm:pt modelId="{485BB88C-F065-4FC8-B779-63BDAC06F1BB}" type="sibTrans" cxnId="{E01463F8-C241-4204-BDA7-39A62483E9BA}">
      <dgm:prSet/>
      <dgm:spPr/>
      <dgm:t>
        <a:bodyPr/>
        <a:lstStyle/>
        <a:p>
          <a:endParaRPr lang="en-US"/>
        </a:p>
      </dgm:t>
    </dgm:pt>
    <dgm:pt modelId="{165731A3-6094-4C49-824F-C9A0521F98F3}">
      <dgm:prSet/>
      <dgm:spPr/>
      <dgm:t>
        <a:bodyPr/>
        <a:lstStyle/>
        <a:p>
          <a:r>
            <a:rPr lang="sk-SK"/>
            <a:t>Dovolenka</a:t>
          </a:r>
          <a:endParaRPr lang="en-US"/>
        </a:p>
      </dgm:t>
    </dgm:pt>
    <dgm:pt modelId="{CE3F7F3D-2EA1-4DB3-8EA5-62A78131066F}" type="parTrans" cxnId="{D6285C38-350B-485F-9F51-438EFC9F27C7}">
      <dgm:prSet/>
      <dgm:spPr/>
      <dgm:t>
        <a:bodyPr/>
        <a:lstStyle/>
        <a:p>
          <a:endParaRPr lang="en-US"/>
        </a:p>
      </dgm:t>
    </dgm:pt>
    <dgm:pt modelId="{2A4ECAA3-6004-4D9C-8756-21CE1960185F}" type="sibTrans" cxnId="{D6285C38-350B-485F-9F51-438EFC9F27C7}">
      <dgm:prSet/>
      <dgm:spPr/>
      <dgm:t>
        <a:bodyPr/>
        <a:lstStyle/>
        <a:p>
          <a:endParaRPr lang="en-US"/>
        </a:p>
      </dgm:t>
    </dgm:pt>
    <dgm:pt modelId="{4DF1FA62-621F-425A-A8AB-2E1BF04D2903}" type="pres">
      <dgm:prSet presAssocID="{9A94AE03-D0CA-4064-BED6-59504933795F}" presName="cycle" presStyleCnt="0">
        <dgm:presLayoutVars>
          <dgm:dir/>
          <dgm:resizeHandles val="exact"/>
        </dgm:presLayoutVars>
      </dgm:prSet>
      <dgm:spPr/>
    </dgm:pt>
    <dgm:pt modelId="{B7651A99-63C1-48A2-A6CC-401A2029D1BC}" type="pres">
      <dgm:prSet presAssocID="{6AA129BD-0F4D-4E64-AB9E-5BB89FF846D5}" presName="node" presStyleLbl="node1" presStyleIdx="0" presStyleCnt="2">
        <dgm:presLayoutVars>
          <dgm:bulletEnabled val="1"/>
        </dgm:presLayoutVars>
      </dgm:prSet>
      <dgm:spPr/>
    </dgm:pt>
    <dgm:pt modelId="{24163A50-A923-4F7F-885A-CE414F35F1F7}" type="pres">
      <dgm:prSet presAssocID="{6AA129BD-0F4D-4E64-AB9E-5BB89FF846D5}" presName="spNode" presStyleCnt="0"/>
      <dgm:spPr/>
    </dgm:pt>
    <dgm:pt modelId="{FCC75E20-036B-45A2-9A8C-C4FDF8C007C4}" type="pres">
      <dgm:prSet presAssocID="{485BB88C-F065-4FC8-B779-63BDAC06F1BB}" presName="sibTrans" presStyleLbl="sibTrans1D1" presStyleIdx="0" presStyleCnt="2"/>
      <dgm:spPr/>
    </dgm:pt>
    <dgm:pt modelId="{7C956AA3-C88C-4825-9F31-F3D0F9017300}" type="pres">
      <dgm:prSet presAssocID="{165731A3-6094-4C49-824F-C9A0521F98F3}" presName="node" presStyleLbl="node1" presStyleIdx="1" presStyleCnt="2">
        <dgm:presLayoutVars>
          <dgm:bulletEnabled val="1"/>
        </dgm:presLayoutVars>
      </dgm:prSet>
      <dgm:spPr/>
    </dgm:pt>
    <dgm:pt modelId="{7AD6E67D-5853-42E2-9E05-BDEA8B9107E3}" type="pres">
      <dgm:prSet presAssocID="{165731A3-6094-4C49-824F-C9A0521F98F3}" presName="spNode" presStyleCnt="0"/>
      <dgm:spPr/>
    </dgm:pt>
    <dgm:pt modelId="{5C3DF705-3EEB-4473-9F03-3B210146F3E1}" type="pres">
      <dgm:prSet presAssocID="{2A4ECAA3-6004-4D9C-8756-21CE1960185F}" presName="sibTrans" presStyleLbl="sibTrans1D1" presStyleIdx="1" presStyleCnt="2"/>
      <dgm:spPr/>
    </dgm:pt>
  </dgm:ptLst>
  <dgm:cxnLst>
    <dgm:cxn modelId="{A49ADA23-0CDD-40E4-9407-B9596ABA5498}" type="presOf" srcId="{2A4ECAA3-6004-4D9C-8756-21CE1960185F}" destId="{5C3DF705-3EEB-4473-9F03-3B210146F3E1}" srcOrd="0" destOrd="0" presId="urn:microsoft.com/office/officeart/2005/8/layout/cycle6"/>
    <dgm:cxn modelId="{D6285C38-350B-485F-9F51-438EFC9F27C7}" srcId="{9A94AE03-D0CA-4064-BED6-59504933795F}" destId="{165731A3-6094-4C49-824F-C9A0521F98F3}" srcOrd="1" destOrd="0" parTransId="{CE3F7F3D-2EA1-4DB3-8EA5-62A78131066F}" sibTransId="{2A4ECAA3-6004-4D9C-8756-21CE1960185F}"/>
    <dgm:cxn modelId="{49F1F7A2-91CE-4D7F-9544-0D4C5C4454E9}" type="presOf" srcId="{6AA129BD-0F4D-4E64-AB9E-5BB89FF846D5}" destId="{B7651A99-63C1-48A2-A6CC-401A2029D1BC}" srcOrd="0" destOrd="0" presId="urn:microsoft.com/office/officeart/2005/8/layout/cycle6"/>
    <dgm:cxn modelId="{3E3BA9A4-03DC-49E2-82E5-B9DE353B150F}" type="presOf" srcId="{165731A3-6094-4C49-824F-C9A0521F98F3}" destId="{7C956AA3-C88C-4825-9F31-F3D0F9017300}" srcOrd="0" destOrd="0" presId="urn:microsoft.com/office/officeart/2005/8/layout/cycle6"/>
    <dgm:cxn modelId="{F4D556B0-3C83-4433-9D9C-2FA2419515EB}" type="presOf" srcId="{485BB88C-F065-4FC8-B779-63BDAC06F1BB}" destId="{FCC75E20-036B-45A2-9A8C-C4FDF8C007C4}" srcOrd="0" destOrd="0" presId="urn:microsoft.com/office/officeart/2005/8/layout/cycle6"/>
    <dgm:cxn modelId="{B2DBE8F4-953F-4FC6-BABF-9A6246B07AA6}" type="presOf" srcId="{9A94AE03-D0CA-4064-BED6-59504933795F}" destId="{4DF1FA62-621F-425A-A8AB-2E1BF04D2903}" srcOrd="0" destOrd="0" presId="urn:microsoft.com/office/officeart/2005/8/layout/cycle6"/>
    <dgm:cxn modelId="{E01463F8-C241-4204-BDA7-39A62483E9BA}" srcId="{9A94AE03-D0CA-4064-BED6-59504933795F}" destId="{6AA129BD-0F4D-4E64-AB9E-5BB89FF846D5}" srcOrd="0" destOrd="0" parTransId="{3DF1D9A6-E452-4099-A790-DD3A32D7DE46}" sibTransId="{485BB88C-F065-4FC8-B779-63BDAC06F1BB}"/>
    <dgm:cxn modelId="{9A6657F1-AD9F-499C-A0DE-36170DC7F081}" type="presParOf" srcId="{4DF1FA62-621F-425A-A8AB-2E1BF04D2903}" destId="{B7651A99-63C1-48A2-A6CC-401A2029D1BC}" srcOrd="0" destOrd="0" presId="urn:microsoft.com/office/officeart/2005/8/layout/cycle6"/>
    <dgm:cxn modelId="{D8D16624-5F07-4FC8-9F6C-3C87198ECE99}" type="presParOf" srcId="{4DF1FA62-621F-425A-A8AB-2E1BF04D2903}" destId="{24163A50-A923-4F7F-885A-CE414F35F1F7}" srcOrd="1" destOrd="0" presId="urn:microsoft.com/office/officeart/2005/8/layout/cycle6"/>
    <dgm:cxn modelId="{F040EA82-E625-41A1-9D08-1A2A26AAF887}" type="presParOf" srcId="{4DF1FA62-621F-425A-A8AB-2E1BF04D2903}" destId="{FCC75E20-036B-45A2-9A8C-C4FDF8C007C4}" srcOrd="2" destOrd="0" presId="urn:microsoft.com/office/officeart/2005/8/layout/cycle6"/>
    <dgm:cxn modelId="{70240432-2D06-40F9-A0AE-85D4BA9BE024}" type="presParOf" srcId="{4DF1FA62-621F-425A-A8AB-2E1BF04D2903}" destId="{7C956AA3-C88C-4825-9F31-F3D0F9017300}" srcOrd="3" destOrd="0" presId="urn:microsoft.com/office/officeart/2005/8/layout/cycle6"/>
    <dgm:cxn modelId="{0E381065-704C-424B-B195-18BC063107BA}" type="presParOf" srcId="{4DF1FA62-621F-425A-A8AB-2E1BF04D2903}" destId="{7AD6E67D-5853-42E2-9E05-BDEA8B9107E3}" srcOrd="4" destOrd="0" presId="urn:microsoft.com/office/officeart/2005/8/layout/cycle6"/>
    <dgm:cxn modelId="{A3C7D600-0393-4701-AF69-F2A3CB6BA022}" type="presParOf" srcId="{4DF1FA62-621F-425A-A8AB-2E1BF04D2903}" destId="{5C3DF705-3EEB-4473-9F03-3B210146F3E1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62562-FBCB-42BB-AE48-62791415655C}">
      <dsp:nvSpPr>
        <dsp:cNvPr id="0" name=""/>
        <dsp:cNvSpPr/>
      </dsp:nvSpPr>
      <dsp:spPr>
        <a:xfrm>
          <a:off x="3473102" y="268832"/>
          <a:ext cx="3656136" cy="365613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Dôležité : </a:t>
          </a:r>
          <a:endParaRPr lang="en-US" sz="1800" kern="1200"/>
        </a:p>
      </dsp:txBody>
      <dsp:txXfrm>
        <a:off x="5413901" y="1026610"/>
        <a:ext cx="1349288" cy="1001085"/>
      </dsp:txXfrm>
    </dsp:sp>
    <dsp:sp modelId="{C56780E2-1032-4267-A91F-335021DEEADB}">
      <dsp:nvSpPr>
        <dsp:cNvPr id="0" name=""/>
        <dsp:cNvSpPr/>
      </dsp:nvSpPr>
      <dsp:spPr>
        <a:xfrm>
          <a:off x="3473102" y="391574"/>
          <a:ext cx="3656136" cy="3656136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Bývanie </a:t>
          </a:r>
          <a:endParaRPr lang="en-US" sz="1800" kern="1200"/>
        </a:p>
      </dsp:txBody>
      <dsp:txXfrm>
        <a:off x="5413901" y="2288848"/>
        <a:ext cx="1349288" cy="1001085"/>
      </dsp:txXfrm>
    </dsp:sp>
    <dsp:sp modelId="{8AA0A86A-A813-4537-8093-821101C938B6}">
      <dsp:nvSpPr>
        <dsp:cNvPr id="0" name=""/>
        <dsp:cNvSpPr/>
      </dsp:nvSpPr>
      <dsp:spPr>
        <a:xfrm>
          <a:off x="3350360" y="391574"/>
          <a:ext cx="3656136" cy="3656136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Vzdelanie deťom</a:t>
          </a:r>
          <a:endParaRPr lang="en-US" sz="1800" kern="1200"/>
        </a:p>
      </dsp:txBody>
      <dsp:txXfrm>
        <a:off x="3716409" y="2288848"/>
        <a:ext cx="1349288" cy="1001085"/>
      </dsp:txXfrm>
    </dsp:sp>
    <dsp:sp modelId="{6960FCFF-0BB8-4023-A4BB-175A88F0431A}">
      <dsp:nvSpPr>
        <dsp:cNvPr id="0" name=""/>
        <dsp:cNvSpPr/>
      </dsp:nvSpPr>
      <dsp:spPr>
        <a:xfrm>
          <a:off x="3350360" y="268832"/>
          <a:ext cx="3656136" cy="3656136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Zabezpečenie na dôchodok</a:t>
          </a:r>
          <a:endParaRPr lang="en-US" sz="1800" kern="1200"/>
        </a:p>
      </dsp:txBody>
      <dsp:txXfrm>
        <a:off x="3716409" y="1026610"/>
        <a:ext cx="1349288" cy="1001085"/>
      </dsp:txXfrm>
    </dsp:sp>
    <dsp:sp modelId="{8DC025E9-5B81-484E-8214-B68B11E60330}">
      <dsp:nvSpPr>
        <dsp:cNvPr id="0" name=""/>
        <dsp:cNvSpPr/>
      </dsp:nvSpPr>
      <dsp:spPr>
        <a:xfrm>
          <a:off x="3246770" y="42500"/>
          <a:ext cx="4108801" cy="410880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09041-5B5D-4AF2-9185-AFC2C4873938}">
      <dsp:nvSpPr>
        <dsp:cNvPr id="0" name=""/>
        <dsp:cNvSpPr/>
      </dsp:nvSpPr>
      <dsp:spPr>
        <a:xfrm>
          <a:off x="3246770" y="165242"/>
          <a:ext cx="4108801" cy="410880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7BB2F-D4E4-4664-AD92-276FD8D04590}">
      <dsp:nvSpPr>
        <dsp:cNvPr id="0" name=""/>
        <dsp:cNvSpPr/>
      </dsp:nvSpPr>
      <dsp:spPr>
        <a:xfrm>
          <a:off x="3124028" y="165242"/>
          <a:ext cx="4108801" cy="410880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78513-3A52-4135-91EE-46328C3424D2}">
      <dsp:nvSpPr>
        <dsp:cNvPr id="0" name=""/>
        <dsp:cNvSpPr/>
      </dsp:nvSpPr>
      <dsp:spPr>
        <a:xfrm>
          <a:off x="3124028" y="42500"/>
          <a:ext cx="4108801" cy="410880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51A99-63C1-48A2-A6CC-401A2029D1BC}">
      <dsp:nvSpPr>
        <dsp:cNvPr id="0" name=""/>
        <dsp:cNvSpPr/>
      </dsp:nvSpPr>
      <dsp:spPr>
        <a:xfrm>
          <a:off x="590" y="1773226"/>
          <a:ext cx="3026735" cy="1967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500" kern="1200"/>
            <a:t>Automobil</a:t>
          </a:r>
          <a:endParaRPr lang="en-US" sz="4500" kern="1200"/>
        </a:p>
      </dsp:txBody>
      <dsp:txXfrm>
        <a:off x="96629" y="1869265"/>
        <a:ext cx="2834657" cy="1775300"/>
      </dsp:txXfrm>
    </dsp:sp>
    <dsp:sp modelId="{FCC75E20-036B-45A2-9A8C-C4FDF8C007C4}">
      <dsp:nvSpPr>
        <dsp:cNvPr id="0" name=""/>
        <dsp:cNvSpPr/>
      </dsp:nvSpPr>
      <dsp:spPr>
        <a:xfrm>
          <a:off x="1513958" y="1088762"/>
          <a:ext cx="3336306" cy="3336306"/>
        </a:xfrm>
        <a:custGeom>
          <a:avLst/>
          <a:gdLst/>
          <a:ahLst/>
          <a:cxnLst/>
          <a:rect l="0" t="0" r="0" b="0"/>
          <a:pathLst>
            <a:path>
              <a:moveTo>
                <a:pt x="336964" y="662832"/>
              </a:moveTo>
              <a:arcTo wR="1668153" hR="1668153" stAng="13023618" swAng="635276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56AA3-C88C-4825-9F31-F3D0F9017300}">
      <dsp:nvSpPr>
        <dsp:cNvPr id="0" name=""/>
        <dsp:cNvSpPr/>
      </dsp:nvSpPr>
      <dsp:spPr>
        <a:xfrm>
          <a:off x="3336897" y="1773226"/>
          <a:ext cx="3026735" cy="1967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500" kern="1200"/>
            <a:t>Dovolenka</a:t>
          </a:r>
          <a:endParaRPr lang="en-US" sz="4500" kern="1200"/>
        </a:p>
      </dsp:txBody>
      <dsp:txXfrm>
        <a:off x="3432936" y="1869265"/>
        <a:ext cx="2834657" cy="1775300"/>
      </dsp:txXfrm>
    </dsp:sp>
    <dsp:sp modelId="{5C3DF705-3EEB-4473-9F03-3B210146F3E1}">
      <dsp:nvSpPr>
        <dsp:cNvPr id="0" name=""/>
        <dsp:cNvSpPr/>
      </dsp:nvSpPr>
      <dsp:spPr>
        <a:xfrm>
          <a:off x="1513958" y="1088762"/>
          <a:ext cx="3336306" cy="3336306"/>
        </a:xfrm>
        <a:custGeom>
          <a:avLst/>
          <a:gdLst/>
          <a:ahLst/>
          <a:cxnLst/>
          <a:rect l="0" t="0" r="0" b="0"/>
          <a:pathLst>
            <a:path>
              <a:moveTo>
                <a:pt x="2999342" y="2673474"/>
              </a:moveTo>
              <a:arcTo wR="1668153" hR="1668153" stAng="2223618" swAng="635276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6282A-7859-4EA3-BBE9-349317118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C6F19D-11BE-4A97-B533-5238796A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C89A1D-23A7-44BA-A04D-856042ED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4D9AED2-32DE-4D5C-9BE5-1A0E96F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2571F4-73C1-4693-8E5A-82723002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44EEB-8AE8-4792-AAF2-CC1E402F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0093147-8135-4523-A584-9E687140C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DFA408-D536-4A8E-BCD3-D6D5E69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9116419-50D9-40AB-9BAA-F999B7BB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DDBC3E-229B-4FB7-9A0A-60C3446B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87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8B8C671-7F1B-4F3A-A871-1A0443808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A633E17-B705-4A10-8736-5B37BE972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2FE881-E8F9-45C4-B5C7-01BAD53E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0E4929-ADA1-434F-AEBD-BB9628B6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F4000D-8EAF-4816-8034-464FACC7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6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BBEA8-4240-4A41-93A0-5B189CD3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76215C-7089-44B9-B1BB-99B1A86B6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706F7A-B707-4188-A67E-A80E8514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677B434-0171-4CFA-9260-96C4108A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1BF95D9-9A9C-4B78-9129-697F8010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5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19D85-2B06-4694-AE47-BA0FF8A4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B54FAC-3C0B-44D7-9246-AE9A717C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59CB952-BB20-4163-8ACF-C473A6DE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40220A-BE2A-4578-B6FA-721E37D0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2969526-9061-4BF8-A1D4-4CEA4D26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53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26DC6-DB5A-497F-95B0-E36B87AF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EF2798-09B1-4055-87DC-0EE43B74B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2EA69BC-F61E-45CE-B35F-9660E9F8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E9FE4C9-E7C8-400B-A83B-26C31E94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EB957EA-55DC-4CF2-A0B0-16C7BC64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06F5D-10AC-47BE-88F7-40FD761A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0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5B112-0202-4A5D-AACD-F9D3E332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97F7FF-9FAA-452F-8B4F-C29B8AA1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3E1CF3-2B7F-4D28-9F20-49216C6AC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D8A46C-1ABE-489A-8A3B-FB51916F5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0EEC2AB-6ACD-47C2-B252-0AD841409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0ED29CD-C5C0-4F6D-91E0-C138D16D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D838797-B21E-43CA-85B1-1424A14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877D527-380C-45A5-8A61-4D220102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4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6B96D-4259-4F8B-9F78-28DCFF0D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C1F5A72-FEC6-4848-A4F1-108F63D3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D9F3E39-9E09-486D-98AA-A6C241FA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275B42F-17FE-416C-B10E-2BCD3FB1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54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CE8081F-9ADE-4BD8-8DF5-DA703DAE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338844D-EDF4-44F4-AD14-BDC7577B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DEC09ED-DA47-4FB0-93F2-62AFCA49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493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1F402-851C-4A37-A257-B2B21468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D243F2-12F3-44E4-912F-4CB3487B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58BB0C-32E9-4E9A-A3E0-1334F4D20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BC683C4-D16C-4879-B3CE-0DC5F7F9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C00B88D-5EF8-4ACD-8826-DA255FAD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09BA9F8-3055-4E14-A837-06F8FC11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7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46157-4102-4D58-9FFB-7243FFAF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DB806CE-0896-4511-9E85-ACC6D2495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03F991-508D-4C5B-8099-FDD804A3F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E662C57-2AC3-4563-9B69-16741FA8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087AAD-68CF-4D33-B4E8-EC5F1CB6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6512FDC-D21E-451D-A211-40ED9969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37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D611632-9FAE-4D4B-9C58-7109D9AE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44AC20-7EA6-497E-A8A8-A2301DCD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EAD04A-7932-4562-90CE-E7443D879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E911-9A7C-4E4A-A091-1129DBF1B050}" type="datetimeFigureOut">
              <a:rPr lang="sk-SK" smtClean="0"/>
              <a:t>21. 2. 2022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F2D15F-6F8B-4D51-99BE-060481D7F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8F218C-A312-4DDF-8A5D-DFCA87672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FEA9-570C-4054-BD93-3F58C38FFE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0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B2CF94-7893-4E7D-AA1E-E0A7CC59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sk-SK" sz="6100" b="1">
                <a:solidFill>
                  <a:srgbClr val="FFFFFF"/>
                </a:solidFill>
              </a:rPr>
              <a:t>Osobné finačné ciele podľa priority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932EEE-05AA-4B53-84BE-91B14BF76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r>
              <a:rPr lang="sk-SK" sz="1500" b="1">
                <a:solidFill>
                  <a:srgbClr val="FFFFFF"/>
                </a:solidFill>
              </a:rPr>
              <a:t>Ing. Alena Buchtová</a:t>
            </a:r>
          </a:p>
          <a:p>
            <a:r>
              <a:rPr lang="sk-SK" sz="1500" b="1">
                <a:solidFill>
                  <a:srgbClr val="FFFFFF"/>
                </a:solidFill>
              </a:rPr>
              <a:t>Február 2022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Projekt 2019 - 2022 | Gymnazium Trebisov">
            <a:extLst>
              <a:ext uri="{FF2B5EF4-FFF2-40B4-BE49-F238E27FC236}">
                <a16:creationId xmlns:a16="http://schemas.microsoft.com/office/drawing/2014/main" id="{966E188A-7ECA-4CEE-B932-0BE7C30C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077" y="3220759"/>
            <a:ext cx="10118598" cy="252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5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7C8722-E9D2-40F3-A942-B6152132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4000" dirty="0"/>
              <a:t>Pohrebné poistenie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A666F7-3A9C-4FD8-AEB4-0E38F01A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 b="1" dirty="0"/>
              <a:t>Vyplatenie nákladov spojených s poslednou rozlúčkou, prenájmom pohrebného miesta, či náhrobným kameňom</a:t>
            </a:r>
          </a:p>
          <a:p>
            <a:r>
              <a:rPr lang="sk-SK" sz="2000" b="1" dirty="0"/>
              <a:t>Neskúma sa zdravotný stav</a:t>
            </a:r>
          </a:p>
          <a:p>
            <a:r>
              <a:rPr lang="sk-SK" sz="2000" b="1" dirty="0"/>
              <a:t>Poistné sa môže uzatvoriť až do 85 rokov veku</a:t>
            </a:r>
          </a:p>
          <a:p>
            <a:r>
              <a:rPr lang="sk-SK" sz="2000" b="1" dirty="0"/>
              <a:t>Rýchle vyplatené poistné plnenie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 descr="Obrázok, na ktorom je osoba&#10;&#10;Automaticky generovaný popis">
            <a:extLst>
              <a:ext uri="{FF2B5EF4-FFF2-40B4-BE49-F238E27FC236}">
                <a16:creationId xmlns:a16="http://schemas.microsoft.com/office/drawing/2014/main" id="{79335A09-D39B-449A-B50C-5E6AC9685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11115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22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6598E8-7DEB-4081-8D81-5F7FC463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sk-SK" sz="4000" b="1"/>
              <a:t>Menej dôležité finančné ciele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B2068942-A21A-4B09-8129-1674A4FAA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02409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7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89D866-C1ED-49B2-8958-62819F6D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sk-SK" sz="3800" b="1"/>
              <a:t>Automobil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25635F-77D9-4B71-A2B2-A561438D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sk-SK" sz="2000"/>
              <a:t>Spotrebný úver</a:t>
            </a:r>
          </a:p>
          <a:p>
            <a:pPr marL="0" indent="0">
              <a:buNone/>
            </a:pPr>
            <a:r>
              <a:rPr lang="sk-SK" sz="2000"/>
              <a:t>   - spláca sa krátku dobu</a:t>
            </a:r>
          </a:p>
          <a:p>
            <a:pPr marL="0" indent="0">
              <a:buNone/>
            </a:pPr>
            <a:r>
              <a:rPr lang="sk-SK" sz="2000"/>
              <a:t>   - netreba zakladať nehnuteľnosť</a:t>
            </a:r>
          </a:p>
          <a:p>
            <a:pPr marL="0" indent="0">
              <a:buNone/>
            </a:pPr>
            <a:r>
              <a:rPr lang="sk-SK" sz="2000"/>
              <a:t>   - vysoké úroky</a:t>
            </a:r>
          </a:p>
          <a:p>
            <a:pPr marL="0" indent="0">
              <a:buNone/>
            </a:pPr>
            <a:r>
              <a:rPr lang="sk-SK" sz="2000"/>
              <a:t>. Leasing</a:t>
            </a:r>
          </a:p>
          <a:p>
            <a:pPr marL="0" indent="0">
              <a:buNone/>
            </a:pPr>
            <a:r>
              <a:rPr lang="sk-SK" sz="2000"/>
              <a:t>   - možnosť zakúpiť automobil na splátky</a:t>
            </a:r>
          </a:p>
          <a:p>
            <a:pPr marL="0" indent="0">
              <a:buNone/>
            </a:pPr>
            <a:r>
              <a:rPr lang="sk-SK" sz="2000"/>
              <a:t>   - splátky na jeden až štyri roky</a:t>
            </a:r>
          </a:p>
          <a:p>
            <a:pPr marL="0" indent="0">
              <a:buNone/>
            </a:pPr>
            <a:r>
              <a:rPr lang="sk-SK" sz="2000"/>
              <a:t>   - vysoké úroky</a:t>
            </a:r>
          </a:p>
        </p:txBody>
      </p:sp>
      <p:pic>
        <p:nvPicPr>
          <p:cNvPr id="4" name="Obrázok 3" descr="Auto na splátky | Auto uver bez skumania prijmu | Auta na splatky">
            <a:extLst>
              <a:ext uri="{FF2B5EF4-FFF2-40B4-BE49-F238E27FC236}">
                <a16:creationId xmlns:a16="http://schemas.microsoft.com/office/drawing/2014/main" id="{705D5237-9E87-4A96-92E9-77ED9A75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4568" b="-1"/>
          <a:stretch/>
        </p:blipFill>
        <p:spPr bwMode="auto">
          <a:xfrm>
            <a:off x="6538366" y="1383738"/>
            <a:ext cx="4929098" cy="4756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33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32BBC6-2113-4CFB-92C7-2F28CC55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4000" b="1"/>
              <a:t>Dovolenka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347C1B-0ADB-41D7-B6C6-12BA1B5B0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/>
              <a:t>Najvýhodnejšie je na dovolenku našetriť</a:t>
            </a:r>
          </a:p>
          <a:p>
            <a:r>
              <a:rPr lang="sk-SK" sz="2000"/>
              <a:t>Je možnosť požičať si peniaze u rôznych spoločností napr. Cetelem,</a:t>
            </a:r>
          </a:p>
          <a:p>
            <a:pPr marL="0" indent="0">
              <a:buNone/>
            </a:pPr>
            <a:r>
              <a:rPr lang="sk-SK" sz="2000"/>
              <a:t>   Home credit, Trinity Bank...</a:t>
            </a:r>
          </a:p>
          <a:p>
            <a:pPr marL="0" indent="0">
              <a:buNone/>
            </a:pPr>
            <a:r>
              <a:rPr lang="sk-SK" sz="2000"/>
              <a:t>   - netreba žiadne potvrdenia</a:t>
            </a:r>
          </a:p>
          <a:p>
            <a:pPr marL="0" indent="0">
              <a:buNone/>
            </a:pPr>
            <a:r>
              <a:rPr lang="sk-SK" sz="2000"/>
              <a:t>   - treba ich rýchlo splatiť</a:t>
            </a:r>
          </a:p>
          <a:p>
            <a:pPr marL="0" indent="0">
              <a:buNone/>
            </a:pPr>
            <a:r>
              <a:rPr lang="sk-SK" sz="2000"/>
              <a:t>   - úroky sú veľmi vysoké – u spotrebného úveru je to napr. 5-6%,</a:t>
            </a:r>
          </a:p>
          <a:p>
            <a:pPr marL="0" indent="0">
              <a:buNone/>
            </a:pPr>
            <a:r>
              <a:rPr lang="sk-SK" sz="2000"/>
              <a:t>     u týchto spoločností aj 24 %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EKOMATRAVEL | Novinky - Kde je v júni vhodná dovolenka pri mori?">
            <a:extLst>
              <a:ext uri="{FF2B5EF4-FFF2-40B4-BE49-F238E27FC236}">
                <a16:creationId xmlns:a16="http://schemas.microsoft.com/office/drawing/2014/main" id="{77E60D0D-603D-4BB7-AE01-2C9C60D9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27109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43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E72A08-5C6F-4270-8168-7B0D0B8F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sk-SK" sz="4800" b="1" dirty="0"/>
              <a:t>Osobný rozpočet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89E9C3-BB91-43B0-8B80-2C93486B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sk-SK" sz="2000" dirty="0"/>
              <a:t>Príjmy – zo zamestnania, zo živnosti, materské, rodičovský príspevok...</a:t>
            </a:r>
          </a:p>
          <a:p>
            <a:r>
              <a:rPr lang="sk-SK" sz="2000" dirty="0"/>
              <a:t>Výdaje – náklady na bývanie – energie, poplatky, na stravu, dopravu  do zamestnania, na kultúru...</a:t>
            </a:r>
          </a:p>
          <a:p>
            <a:pPr marL="0" indent="0">
              <a:buNone/>
            </a:pPr>
            <a:r>
              <a:rPr lang="sk-SK" sz="2000" dirty="0"/>
              <a:t>     - splátky na hypotéku, poistenie, spotrebné či iné </a:t>
            </a:r>
          </a:p>
          <a:p>
            <a:pPr marL="0" indent="0">
              <a:buNone/>
            </a:pPr>
            <a:r>
              <a:rPr lang="sk-SK" sz="2000" dirty="0"/>
              <a:t>        úvery</a:t>
            </a:r>
          </a:p>
          <a:p>
            <a:pPr marL="0" indent="0">
              <a:buNone/>
            </a:pPr>
            <a:r>
              <a:rPr lang="sk-SK" sz="2000" dirty="0"/>
              <a:t>     - splátky na sporiace účty</a:t>
            </a:r>
          </a:p>
          <a:p>
            <a:pPr marL="0" indent="0">
              <a:buNone/>
            </a:pPr>
            <a:r>
              <a:rPr lang="sk-SK" sz="2000" dirty="0"/>
              <a:t>     - aspoň 10 % z príjmov by sme mali odložiť </a:t>
            </a:r>
          </a:p>
          <a:p>
            <a:pPr marL="0" indent="0">
              <a:buNone/>
            </a:pPr>
            <a:r>
              <a:rPr lang="sk-SK" sz="2000" dirty="0"/>
              <a:t>        na nepredvídané skutočnosti</a:t>
            </a:r>
          </a:p>
          <a:p>
            <a:pPr marL="0" indent="0">
              <a:buNone/>
            </a:pPr>
            <a:r>
              <a:rPr lang="sk-SK" sz="20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5205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001D-C512-433D-BF26-EFEC1C65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Aké sú Vaše osobné ciele dnes?</a:t>
            </a:r>
          </a:p>
        </p:txBody>
      </p:sp>
      <p:pic>
        <p:nvPicPr>
          <p:cNvPr id="4" name="Zástupný objekt pre obsah 3" descr="Kryt na mobil Apple Silicone Case s MagSafe pre iPhone 12 a 12 Pro -  čierny… | HEJ.sk">
            <a:extLst>
              <a:ext uri="{FF2B5EF4-FFF2-40B4-BE49-F238E27FC236}">
                <a16:creationId xmlns:a16="http://schemas.microsoft.com/office/drawing/2014/main" id="{05EF6490-6553-445E-9388-5AC64D4F5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9" y="1690688"/>
            <a:ext cx="973809" cy="256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brázok, na ktorom je cesta, červené, auto&#10;&#10;Automaticky generovaný popis">
            <a:extLst>
              <a:ext uri="{FF2B5EF4-FFF2-40B4-BE49-F238E27FC236}">
                <a16:creationId xmlns:a16="http://schemas.microsoft.com/office/drawing/2014/main" id="{74351EF2-26E5-4559-B367-FB773E04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926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Apple MacBook Air MQD32SL/A - Heureka.sk">
            <a:extLst>
              <a:ext uri="{FF2B5EF4-FFF2-40B4-BE49-F238E27FC236}">
                <a16:creationId xmlns:a16="http://schemas.microsoft.com/office/drawing/2014/main" id="{0AE91B81-138D-4C42-ACCC-E63BFA7D1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76" y="5003165"/>
            <a:ext cx="2441575" cy="137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Boli úchvatné, ostali z nich smetiská: 6 pláží, ktoré ľudia totálne zničili  - More - Cestovanie - Pravda">
            <a:extLst>
              <a:ext uri="{FF2B5EF4-FFF2-40B4-BE49-F238E27FC236}">
                <a16:creationId xmlns:a16="http://schemas.microsoft.com/office/drawing/2014/main" id="{63BD010D-62FD-480E-A26A-1BAADD43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1690688"/>
            <a:ext cx="3357851" cy="188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Obrázok, na ktorom je oblečenie&#10;&#10;Automaticky generovaný popis">
            <a:extLst>
              <a:ext uri="{FF2B5EF4-FFF2-40B4-BE49-F238E27FC236}">
                <a16:creationId xmlns:a16="http://schemas.microsoft.com/office/drawing/2014/main" id="{A034E4F2-2A5E-43E5-AD73-BAC56B879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19" y="2049106"/>
            <a:ext cx="3058737" cy="3058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4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26B34E-9359-4C6C-A2C0-28F8CD9E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sk-SK" sz="5200" b="1"/>
              <a:t>V budúcnosti sa zmenia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E7FFAA76-5ABB-49B1-86F0-B776597EA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940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07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Dom na široký pozemok s dvojgarážou. | BUNGALOW 137 | Prodom spol. s r.o.">
            <a:extLst>
              <a:ext uri="{FF2B5EF4-FFF2-40B4-BE49-F238E27FC236}">
                <a16:creationId xmlns:a16="http://schemas.microsoft.com/office/drawing/2014/main" id="{5C7E48F5-F8C6-4BE9-8975-2E064331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7763D2-421F-4446-8CC9-95476F12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 b="1"/>
              <a:t>Bývanie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60B8C1-54EE-4F29-9FFC-557C38BF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k-SK" sz="1800" b="1" dirty="0"/>
              <a:t>Hypotekárny úver – dlhá doba splácania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- nízke úroky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- zloženie nehnuteľnosti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- je potrebné mať 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adekvátny príjem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06216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 Rajské zahrady 2, byty na prodej, Praha 3">
            <a:extLst>
              <a:ext uri="{FF2B5EF4-FFF2-40B4-BE49-F238E27FC236}">
                <a16:creationId xmlns:a16="http://schemas.microsoft.com/office/drawing/2014/main" id="{7DD34FD1-8CA6-4542-B279-1B55350CE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8" b="651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78F1B6-52BC-4D7C-A7EB-B1652772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 b="1"/>
              <a:t>Bývanie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810178-EB26-4E35-8D4A-4799B295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b="1" dirty="0"/>
              <a:t>Štátny fond rozvoja bývania – štátny príspevok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              - nízke úroky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              -stanovená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               maximálna výška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               a doba splácania                                                  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32522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tavebné sporenie | FinancnaHitparada.sk">
            <a:extLst>
              <a:ext uri="{FF2B5EF4-FFF2-40B4-BE49-F238E27FC236}">
                <a16:creationId xmlns:a16="http://schemas.microsoft.com/office/drawing/2014/main" id="{DA22DEFC-9331-421E-A462-0B96CD582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9D532C-6E73-4E3A-8E42-9763AE18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 b="1"/>
              <a:t>Bývanie</a:t>
            </a:r>
            <a:br>
              <a:rPr lang="sk-SK" sz="3600" b="1"/>
            </a:br>
            <a:endParaRPr lang="sk-SK" sz="3600" b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6EBAA0-76E2-4A4A-A291-19E71644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r>
              <a:rPr lang="sk-SK" sz="1800" b="1" dirty="0"/>
              <a:t>Stavebná sporenie – kombinácia sporenia v výhodného stavebného                                     úveru</a:t>
            </a:r>
          </a:p>
          <a:p>
            <a:pPr marL="0" indent="0">
              <a:buNone/>
            </a:pPr>
            <a:r>
              <a:rPr lang="sk-SK" sz="1800" b="1" dirty="0"/>
              <a:t>     - garantovaný úrok počas celej doby</a:t>
            </a:r>
          </a:p>
          <a:p>
            <a:pPr marL="0" indent="0">
              <a:buNone/>
            </a:pPr>
            <a:r>
              <a:rPr lang="sk-SK" sz="1800" b="1" dirty="0"/>
              <a:t>    splácania</a:t>
            </a:r>
          </a:p>
          <a:p>
            <a:pPr marL="0" indent="0">
              <a:buNone/>
            </a:pPr>
            <a:r>
              <a:rPr lang="sk-SK" sz="1800" b="1" dirty="0"/>
              <a:t>   - trvá dlhší čas, kým našetríme požadovanú </a:t>
            </a:r>
          </a:p>
          <a:p>
            <a:pPr marL="0" indent="0">
              <a:buNone/>
            </a:pPr>
            <a:r>
              <a:rPr lang="sk-SK" sz="1800" b="1" dirty="0"/>
              <a:t>     čiastku</a:t>
            </a:r>
          </a:p>
          <a:p>
            <a:pPr marL="0" indent="0">
              <a:buNone/>
            </a:pPr>
            <a:r>
              <a:rPr lang="sk-SK" sz="1800" b="1" dirty="0"/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73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Vysoké školy bojujú s nedostatkom študentov, voľných miest majú viac ako je  záujemcov o ne - vSkolstve.sk">
            <a:extLst>
              <a:ext uri="{FF2B5EF4-FFF2-40B4-BE49-F238E27FC236}">
                <a16:creationId xmlns:a16="http://schemas.microsoft.com/office/drawing/2014/main" id="{ECFA49AF-3FD7-4722-836D-8B84FFD0E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 bwMode="auto">
          <a:xfrm>
            <a:off x="4801734" y="10"/>
            <a:ext cx="7390264" cy="685799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983740-C547-4499-B946-1620C205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b="1"/>
              <a:t>Vzdelanie pre deti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B85AC5-957C-4E05-B0A7-EC12ACB6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1800" b="1" dirty="0"/>
              <a:t>Sporenie na štúdium </a:t>
            </a:r>
          </a:p>
          <a:p>
            <a:pPr marL="0" indent="0">
              <a:buNone/>
            </a:pPr>
            <a:r>
              <a:rPr lang="sk-SK" sz="1600" b="1" dirty="0"/>
              <a:t>   - vysokoškolské štúdium na štátnej vysokej škole stojí cca 14 000,- €</a:t>
            </a:r>
          </a:p>
          <a:p>
            <a:pPr marL="0" indent="0">
              <a:buNone/>
            </a:pPr>
            <a:r>
              <a:rPr lang="sk-SK" sz="1600" b="1" dirty="0"/>
              <a:t>   - je potrebné vybrať dlhodobý produkt s čo najvýhodnejším   úročením</a:t>
            </a:r>
          </a:p>
          <a:p>
            <a:pPr marL="0" indent="0">
              <a:buNone/>
            </a:pPr>
            <a:r>
              <a:rPr lang="sk-SK" sz="1600" b="1" dirty="0"/>
              <a:t>   - najvýhodnejšie je začať hneď od narodenia – nízke mesačné splátky</a:t>
            </a:r>
          </a:p>
          <a:p>
            <a:pPr marL="0" indent="0">
              <a:buNone/>
            </a:pPr>
            <a:r>
              <a:rPr lang="sk-SK" sz="1800" b="1" dirty="0"/>
              <a:t>.  Študentská pôžička</a:t>
            </a:r>
          </a:p>
          <a:p>
            <a:pPr marL="0" indent="0">
              <a:buNone/>
            </a:pPr>
            <a:r>
              <a:rPr lang="sk-SK" sz="1600" b="1" dirty="0"/>
              <a:t>    - jej výška sa pohybuje od 50 – 25 000 €</a:t>
            </a:r>
          </a:p>
          <a:p>
            <a:pPr marL="0" indent="0">
              <a:buNone/>
            </a:pPr>
            <a:r>
              <a:rPr lang="sk-SK" sz="1600" b="1" dirty="0"/>
              <a:t>    - doba splácania je 7 dní až 42 mesiacov</a:t>
            </a:r>
          </a:p>
        </p:txBody>
      </p:sp>
    </p:spTree>
    <p:extLst>
      <p:ext uri="{BB962C8B-B14F-4D97-AF65-F5344CB8AC3E}">
        <p14:creationId xmlns:p14="http://schemas.microsoft.com/office/powerpoint/2010/main" val="29831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6B0D61-0949-45CB-934D-F14C13C8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3700" b="1"/>
              <a:t>Zabezpečenie dôchodku</a:t>
            </a:r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97510-06B2-482B-8330-A0B03723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/>
              <a:t>Tri piliere odvodov do starobného dôchodku</a:t>
            </a:r>
          </a:p>
          <a:p>
            <a:r>
              <a:rPr lang="sk-SK" sz="2000"/>
              <a:t>1. pilier – sociálna poisťovňa – 9% z vymeriavacieho základu</a:t>
            </a:r>
          </a:p>
          <a:p>
            <a:r>
              <a:rPr lang="sk-SK" sz="2000"/>
              <a:t>2. pilier – dôchodkové správcovské spoločnosti 9% z vymeriavacieho</a:t>
            </a:r>
          </a:p>
          <a:p>
            <a:pPr marL="0" indent="0">
              <a:buNone/>
            </a:pPr>
            <a:r>
              <a:rPr lang="sk-SK" sz="2000"/>
              <a:t>                     základu</a:t>
            </a:r>
          </a:p>
          <a:p>
            <a:pPr marL="0" indent="0">
              <a:buNone/>
            </a:pPr>
            <a:r>
              <a:rPr lang="sk-SK" sz="2000"/>
              <a:t>. 3. pilier – doplnkové dôchodkové sporenie – časť platí zamestnávateľ</a:t>
            </a:r>
          </a:p>
          <a:p>
            <a:pPr marL="0" indent="0">
              <a:buNone/>
            </a:pPr>
            <a:r>
              <a:rPr lang="sk-SK" sz="2000"/>
              <a:t>                    a časť zamestnanec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soba&#10;&#10;Automaticky generovaný popis">
            <a:extLst>
              <a:ext uri="{FF2B5EF4-FFF2-40B4-BE49-F238E27FC236}">
                <a16:creationId xmlns:a16="http://schemas.microsoft.com/office/drawing/2014/main" id="{2D6585DA-4398-45A3-888B-88A612BDA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11115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05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71D177-615C-41CD-B6A6-3F08DCC7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3700" b="1"/>
              <a:t>Zabezpečenie dôchodku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6EE89C-6C6E-484F-BA11-E66DC3A1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 b="1"/>
              <a:t>Životné poistenie</a:t>
            </a:r>
          </a:p>
          <a:p>
            <a:r>
              <a:rPr lang="sk-SK" sz="2000" b="1"/>
              <a:t>Rizikové životné poistenie – pre prípad smrti, invalidity, hospitalizácie</a:t>
            </a:r>
          </a:p>
          <a:p>
            <a:r>
              <a:rPr lang="sk-SK" sz="2000" b="1"/>
              <a:t>Kapitálové životné poistenie – v prípade dožitia bude poistníkovi vyplatená dohodnutá suma</a:t>
            </a:r>
          </a:p>
          <a:p>
            <a:r>
              <a:rPr lang="sk-SK" sz="2000" b="1"/>
              <a:t>Investičné životné poistenie – kombinácia rizikového životného poistenia a dlhodobého investovania finančných prostriedkov do podielových fondov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osoba&#10;&#10;Automaticky generovaný popis">
            <a:extLst>
              <a:ext uri="{FF2B5EF4-FFF2-40B4-BE49-F238E27FC236}">
                <a16:creationId xmlns:a16="http://schemas.microsoft.com/office/drawing/2014/main" id="{3C8A8CDE-3E11-4035-8CE1-76457BB9A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6" r="11115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70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475</Words>
  <Application>Microsoft Office PowerPoint</Application>
  <PresentationFormat>Širokouhlá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Osobné finačné ciele podľa priority</vt:lpstr>
      <vt:lpstr>Aké sú Vaše osobné ciele dnes?</vt:lpstr>
      <vt:lpstr>V budúcnosti sa zmenia</vt:lpstr>
      <vt:lpstr>Bývanie</vt:lpstr>
      <vt:lpstr>Bývanie</vt:lpstr>
      <vt:lpstr>Bývanie </vt:lpstr>
      <vt:lpstr>Vzdelanie pre deti</vt:lpstr>
      <vt:lpstr>Zabezpečenie dôchodku</vt:lpstr>
      <vt:lpstr>Zabezpečenie dôchodku</vt:lpstr>
      <vt:lpstr>Pohrebné poistenie</vt:lpstr>
      <vt:lpstr>Menej dôležité finančné ciele</vt:lpstr>
      <vt:lpstr>Automobil</vt:lpstr>
      <vt:lpstr>Dovolenka</vt:lpstr>
      <vt:lpstr>Osobný rozpočet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Buchtová Alena Ing.</dc:creator>
  <cp:lastModifiedBy>Buchtová Alena Ing.</cp:lastModifiedBy>
  <cp:revision>12</cp:revision>
  <dcterms:created xsi:type="dcterms:W3CDTF">2022-01-03T16:59:18Z</dcterms:created>
  <dcterms:modified xsi:type="dcterms:W3CDTF">2022-02-21T19:59:59Z</dcterms:modified>
</cp:coreProperties>
</file>